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8" r:id="rId4"/>
    <p:sldId id="270" r:id="rId5"/>
    <p:sldId id="269" r:id="rId6"/>
    <p:sldId id="267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bWcspy8Ak/seJMh8yhzMYoaVb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stituto de Pesca" userId="S::institutodepesca@sp.gov.br::9a4353fc-2ae7-4311-b7ca-ce07c749b33a" providerId="AD" clId="Web-{1AAE9A58-CED1-5F37-BE9B-80669CF06817}"/>
    <pc:docChg chg="modSld">
      <pc:chgData name="Instituto de Pesca" userId="S::institutodepesca@sp.gov.br::9a4353fc-2ae7-4311-b7ca-ce07c749b33a" providerId="AD" clId="Web-{1AAE9A58-CED1-5F37-BE9B-80669CF06817}" dt="2024-04-17T04:31:50.748" v="1"/>
      <pc:docMkLst>
        <pc:docMk/>
      </pc:docMkLst>
      <pc:sldChg chg="addSp delSp">
        <pc:chgData name="Instituto de Pesca" userId="S::institutodepesca@sp.gov.br::9a4353fc-2ae7-4311-b7ca-ce07c749b33a" providerId="AD" clId="Web-{1AAE9A58-CED1-5F37-BE9B-80669CF06817}" dt="2024-04-17T04:31:50.748" v="1"/>
        <pc:sldMkLst>
          <pc:docMk/>
          <pc:sldMk cId="0" sldId="267"/>
        </pc:sldMkLst>
        <pc:spChg chg="add del">
          <ac:chgData name="Instituto de Pesca" userId="S::institutodepesca@sp.gov.br::9a4353fc-2ae7-4311-b7ca-ce07c749b33a" providerId="AD" clId="Web-{1AAE9A58-CED1-5F37-BE9B-80669CF06817}" dt="2024-04-17T04:31:50.748" v="1"/>
          <ac:spMkLst>
            <pc:docMk/>
            <pc:sldMk cId="0" sldId="267"/>
            <ac:spMk id="63" creationId="{00000000-0000-0000-0000-000000000000}"/>
          </ac:spMkLst>
        </pc:spChg>
      </pc:sldChg>
    </pc:docChg>
  </pc:docChgLst>
  <pc:docChgLst>
    <pc:chgData name="Instituto de Pesca" userId="S::institutodepesca@sp.gov.br::9a4353fc-2ae7-4311-b7ca-ce07c749b33a" providerId="AD" clId="Web-{5B89B3A1-4948-2217-2310-39E2E0DBA25E}"/>
    <pc:docChg chg="modSld">
      <pc:chgData name="Instituto de Pesca" userId="S::institutodepesca@sp.gov.br::9a4353fc-2ae7-4311-b7ca-ce07c749b33a" providerId="AD" clId="Web-{5B89B3A1-4948-2217-2310-39E2E0DBA25E}" dt="2024-06-20T19:03:55.754" v="133" actId="20577"/>
      <pc:docMkLst>
        <pc:docMk/>
      </pc:docMkLst>
      <pc:sldChg chg="addSp modSp">
        <pc:chgData name="Instituto de Pesca" userId="S::institutodepesca@sp.gov.br::9a4353fc-2ae7-4311-b7ca-ce07c749b33a" providerId="AD" clId="Web-{5B89B3A1-4948-2217-2310-39E2E0DBA25E}" dt="2024-06-20T19:03:55.754" v="133" actId="20577"/>
        <pc:sldMkLst>
          <pc:docMk/>
          <pc:sldMk cId="0" sldId="257"/>
        </pc:sldMkLst>
        <pc:spChg chg="add mod">
          <ac:chgData name="Instituto de Pesca" userId="S::institutodepesca@sp.gov.br::9a4353fc-2ae7-4311-b7ca-ce07c749b33a" providerId="AD" clId="Web-{5B89B3A1-4948-2217-2310-39E2E0DBA25E}" dt="2024-06-20T19:03:55.754" v="133" actId="20577"/>
          <ac:spMkLst>
            <pc:docMk/>
            <pc:sldMk cId="0" sldId="257"/>
            <ac:spMk id="2" creationId="{EA9DEEB7-994A-A644-7228-2123027D05F6}"/>
          </ac:spMkLst>
        </pc:spChg>
      </pc:sldChg>
    </pc:docChg>
  </pc:docChgLst>
  <pc:docChgLst>
    <pc:chgData name="Instituto de Pesca" userId="S::institutodepesca@sp.gov.br::9a4353fc-2ae7-4311-b7ca-ce07c749b33a" providerId="AD" clId="Web-{EA970E61-F648-E2B8-ADFF-DD0EA0519709}"/>
    <pc:docChg chg="addSld delSld modSld">
      <pc:chgData name="Instituto de Pesca" userId="S::institutodepesca@sp.gov.br::9a4353fc-2ae7-4311-b7ca-ce07c749b33a" providerId="AD" clId="Web-{EA970E61-F648-E2B8-ADFF-DD0EA0519709}" dt="2024-04-17T04:25:21.908" v="2"/>
      <pc:docMkLst>
        <pc:docMk/>
      </pc:docMkLst>
      <pc:sldChg chg="delSp add del replId">
        <pc:chgData name="Instituto de Pesca" userId="S::institutodepesca@sp.gov.br::9a4353fc-2ae7-4311-b7ca-ce07c749b33a" providerId="AD" clId="Web-{EA970E61-F648-E2B8-ADFF-DD0EA0519709}" dt="2024-04-17T04:25:21.908" v="2"/>
        <pc:sldMkLst>
          <pc:docMk/>
          <pc:sldMk cId="3549297063" sldId="271"/>
        </pc:sldMkLst>
        <pc:spChg chg="del">
          <ac:chgData name="Instituto de Pesca" userId="S::institutodepesca@sp.gov.br::9a4353fc-2ae7-4311-b7ca-ce07c749b33a" providerId="AD" clId="Web-{EA970E61-F648-E2B8-ADFF-DD0EA0519709}" dt="2024-04-17T04:24:44.189" v="1"/>
          <ac:spMkLst>
            <pc:docMk/>
            <pc:sldMk cId="3549297063" sldId="271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1986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295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2357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de Título">
  <p:cSld name="1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lide de Título">
  <p:cSld name="2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"/>
          <p:cNvSpPr txBox="1"/>
          <p:nvPr/>
        </p:nvSpPr>
        <p:spPr>
          <a:xfrm>
            <a:off x="7728559" y="5019805"/>
            <a:ext cx="3532341" cy="767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pt-BR" sz="1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 da apresentação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chemeClr val="dk1"/>
              </a:buClr>
              <a:buSzPct val="100000"/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Instituto de Pesca (IP-Apta)</a:t>
            </a:r>
            <a:endParaRPr lang="pt-BR" dirty="0">
              <a:solidFill>
                <a:schemeClr val="dk1"/>
              </a:solidFill>
              <a:ea typeface="Verdana"/>
              <a:sym typeface="Verdana"/>
            </a:endParaRP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Data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endParaRPr lang="pt-BR" sz="1000" dirty="0">
              <a:solidFill>
                <a:schemeClr val="dk1"/>
              </a:solidFill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A9DEEB7-994A-A644-7228-2123027D05F6}"/>
              </a:ext>
            </a:extLst>
          </p:cNvPr>
          <p:cNvSpPr txBox="1"/>
          <p:nvPr/>
        </p:nvSpPr>
        <p:spPr>
          <a:xfrm>
            <a:off x="1693799" y="1502276"/>
            <a:ext cx="9190268" cy="42165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ATENÇÃO!</a:t>
            </a:r>
          </a:p>
          <a:p>
            <a:endParaRPr lang="pt-BR" sz="2800" b="1" dirty="0">
              <a:solidFill>
                <a:srgbClr val="FF0000"/>
              </a:solidFill>
            </a:endParaRPr>
          </a:p>
          <a:p>
            <a:endParaRPr lang="pt-BR" dirty="0"/>
          </a:p>
          <a:p>
            <a:r>
              <a:rPr lang="pt-BR" sz="1800" dirty="0"/>
              <a:t>Caro(a) colega,</a:t>
            </a:r>
          </a:p>
          <a:p>
            <a:endParaRPr lang="pt-BR" sz="1800" dirty="0"/>
          </a:p>
          <a:p>
            <a:r>
              <a:rPr lang="pt-BR" sz="1800" dirty="0"/>
              <a:t>Este é um arquivo </a:t>
            </a:r>
            <a:r>
              <a:rPr lang="pt-BR" sz="1800" b="1" dirty="0"/>
              <a:t>MODELO </a:t>
            </a:r>
            <a:r>
              <a:rPr lang="pt-BR" sz="1800" dirty="0"/>
              <a:t>dos slides padronizados a serem usados por todos nós.</a:t>
            </a:r>
          </a:p>
          <a:p>
            <a:r>
              <a:rPr lang="pt-BR" sz="1800" dirty="0"/>
              <a:t>Por ser um modelo, não deve ser editado, por favor.</a:t>
            </a:r>
          </a:p>
          <a:p>
            <a:endParaRPr lang="pt-BR" sz="1800" dirty="0"/>
          </a:p>
          <a:p>
            <a:r>
              <a:rPr lang="pt-BR" sz="1800" dirty="0"/>
              <a:t>Você deve baixar o arquivo para seu equipamento, salvar com o nome de sua preferência e só assim iniciar a edição.</a:t>
            </a:r>
          </a:p>
          <a:p>
            <a:endParaRPr lang="pt-BR" sz="1800" dirty="0"/>
          </a:p>
          <a:p>
            <a:r>
              <a:rPr lang="pt-BR" sz="1800" dirty="0"/>
              <a:t>Agradecemos a atenção.</a:t>
            </a:r>
          </a:p>
          <a:p>
            <a:endParaRPr lang="pt-BR" sz="1800" dirty="0"/>
          </a:p>
          <a:p>
            <a:r>
              <a:rPr lang="pt-BR" sz="1800" dirty="0"/>
              <a:t>Núcleo de Comunicação Científica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62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343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8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/>
        </p:nvSpPr>
        <p:spPr>
          <a:xfrm>
            <a:off x="4013370" y="4909356"/>
            <a:ext cx="4165258" cy="505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 lnSpcReduction="10000"/>
          </a:bodyPr>
          <a:lstStyle/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Nome do(a) apresentador(a)</a:t>
            </a:r>
          </a:p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</a:rPr>
              <a:t>Contatos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Miriam</cp:lastModifiedBy>
  <cp:revision>74</cp:revision>
  <dcterms:created xsi:type="dcterms:W3CDTF">2023-03-16T21:20:46Z</dcterms:created>
  <dcterms:modified xsi:type="dcterms:W3CDTF">2025-04-16T19:52:40Z</dcterms:modified>
</cp:coreProperties>
</file>