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E3F181-9EE8-4DD6-9DF3-8FF000676DB6}" v="3" dt="2023-05-19T13:55:29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11"/>
    <p:restoredTop sz="96327"/>
  </p:normalViewPr>
  <p:slideViewPr>
    <p:cSldViewPr snapToGrid="0">
      <p:cViewPr varScale="1">
        <p:scale>
          <a:sx n="64" d="100"/>
          <a:sy n="64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260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81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382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406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3994E-2F48-AC7A-CB89-89DE77EB8EAA}"/>
              </a:ext>
            </a:extLst>
          </p:cNvPr>
          <p:cNvSpPr txBox="1">
            <a:spLocks/>
          </p:cNvSpPr>
          <p:nvPr/>
        </p:nvSpPr>
        <p:spPr>
          <a:xfrm>
            <a:off x="7728559" y="5019805"/>
            <a:ext cx="3532341" cy="767219"/>
          </a:xfrm>
          <a:prstGeom prst="rect">
            <a:avLst/>
          </a:prstGeom>
        </p:spPr>
        <p:txBody>
          <a:bodyPr anchor="t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pt-BR" sz="1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Tema da apresentação</a:t>
            </a: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Data</a:t>
            </a:r>
          </a:p>
          <a:p>
            <a:pPr>
              <a:lnSpc>
                <a:spcPct val="150000"/>
              </a:lnSpc>
            </a:pPr>
            <a:r>
              <a:rPr lang="pt-BR" sz="1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Versão</a:t>
            </a:r>
          </a:p>
        </p:txBody>
      </p:sp>
    </p:spTree>
    <p:extLst>
      <p:ext uri="{BB962C8B-B14F-4D97-AF65-F5344CB8AC3E}">
        <p14:creationId xmlns:p14="http://schemas.microsoft.com/office/powerpoint/2010/main" val="1538036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74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8CA6E-79FE-BF7D-AF35-0F458ED105B9}"/>
              </a:ext>
            </a:extLst>
          </p:cNvPr>
          <p:cNvSpPr txBox="1">
            <a:spLocks/>
          </p:cNvSpPr>
          <p:nvPr/>
        </p:nvSpPr>
        <p:spPr>
          <a:xfrm>
            <a:off x="4103351" y="4796852"/>
            <a:ext cx="3985297" cy="704538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do(a) apresentador(a)</a:t>
            </a:r>
          </a:p>
          <a:p>
            <a:pPr algn="ctr"/>
            <a:r>
              <a:rPr lang="pt-BR" sz="1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Contatos</a:t>
            </a:r>
          </a:p>
        </p:txBody>
      </p:sp>
    </p:spTree>
    <p:extLst>
      <p:ext uri="{BB962C8B-B14F-4D97-AF65-F5344CB8AC3E}">
        <p14:creationId xmlns:p14="http://schemas.microsoft.com/office/powerpoint/2010/main" val="2118081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15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Verdana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 Rocha</dc:creator>
  <cp:lastModifiedBy>Gabriela Isabel Da Silva De Souza</cp:lastModifiedBy>
  <cp:revision>17</cp:revision>
  <dcterms:created xsi:type="dcterms:W3CDTF">2023-03-16T21:20:46Z</dcterms:created>
  <dcterms:modified xsi:type="dcterms:W3CDTF">2024-06-20T20:31:41Z</dcterms:modified>
</cp:coreProperties>
</file>