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7"/>
  </p:notesMasterIdLst>
  <p:sldIdLst>
    <p:sldId id="256" r:id="rId2"/>
    <p:sldId id="257" r:id="rId3"/>
    <p:sldId id="261" r:id="rId4"/>
    <p:sldId id="259" r:id="rId5"/>
    <p:sldId id="260" r:id="rId6"/>
  </p:sldIdLst>
  <p:sldSz cx="7199313" cy="719931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9152" autoAdjust="0"/>
  </p:normalViewPr>
  <p:slideViewPr>
    <p:cSldViewPr snapToGrid="0">
      <p:cViewPr varScale="1">
        <p:scale>
          <a:sx n="54" d="100"/>
          <a:sy n="54" d="100"/>
        </p:scale>
        <p:origin x="213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13F9DD-C98E-4250-A5C6-ECF6503FE09D}" type="datetimeFigureOut">
              <a:rPr lang="pt-BR" smtClean="0"/>
              <a:t>13/08/2023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05F278-AF6B-4724-8C15-A559222212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6780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Insira sua logomarca no local indicado (SUA MARCA).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05F278-AF6B-4724-8C15-A55922221220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1564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Insira sua logomarca no local indicado (SUA MARCA).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05F278-AF6B-4724-8C15-A55922221220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08876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Insira sua logomarca no local indicado (SUA MARCA).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05F278-AF6B-4724-8C15-A55922221220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30293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Insira sua foto no local indicado (SUA MARCA).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05F278-AF6B-4724-8C15-A55922221220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18381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Use esta arte para apoiar</a:t>
            </a:r>
            <a:r>
              <a:rPr lang="pt-BR" baseline="0" dirty="0" smtClean="0"/>
              <a:t> a divulgação do evento.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05F278-AF6B-4724-8C15-A55922221220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9465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949" y="1178222"/>
            <a:ext cx="6119416" cy="2506427"/>
          </a:xfrm>
        </p:spPr>
        <p:txBody>
          <a:bodyPr anchor="b"/>
          <a:lstStyle>
            <a:lvl1pPr algn="ctr">
              <a:defRPr sz="4724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914" y="3781306"/>
            <a:ext cx="5399485" cy="1738167"/>
          </a:xfrm>
        </p:spPr>
        <p:txBody>
          <a:bodyPr/>
          <a:lstStyle>
            <a:lvl1pPr marL="0" indent="0" algn="ctr">
              <a:buNone/>
              <a:defRPr sz="1890"/>
            </a:lvl1pPr>
            <a:lvl2pPr marL="359954" indent="0" algn="ctr">
              <a:buNone/>
              <a:defRPr sz="1575"/>
            </a:lvl2pPr>
            <a:lvl3pPr marL="719907" indent="0" algn="ctr">
              <a:buNone/>
              <a:defRPr sz="1417"/>
            </a:lvl3pPr>
            <a:lvl4pPr marL="1079861" indent="0" algn="ctr">
              <a:buNone/>
              <a:defRPr sz="1260"/>
            </a:lvl4pPr>
            <a:lvl5pPr marL="1439814" indent="0" algn="ctr">
              <a:buNone/>
              <a:defRPr sz="1260"/>
            </a:lvl5pPr>
            <a:lvl6pPr marL="1799768" indent="0" algn="ctr">
              <a:buNone/>
              <a:defRPr sz="1260"/>
            </a:lvl6pPr>
            <a:lvl7pPr marL="2159721" indent="0" algn="ctr">
              <a:buNone/>
              <a:defRPr sz="1260"/>
            </a:lvl7pPr>
            <a:lvl8pPr marL="2519675" indent="0" algn="ctr">
              <a:buNone/>
              <a:defRPr sz="1260"/>
            </a:lvl8pPr>
            <a:lvl9pPr marL="2879628" indent="0" algn="ctr">
              <a:buNone/>
              <a:defRPr sz="126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237DD-F029-48A0-9ADD-FB23ABDC4C4E}" type="datetimeFigureOut">
              <a:rPr lang="pt-BR" smtClean="0"/>
              <a:t>13/08/2023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29CCB-1B76-42B7-BBEB-911216EDE9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9504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237DD-F029-48A0-9ADD-FB23ABDC4C4E}" type="datetimeFigureOut">
              <a:rPr lang="pt-BR" smtClean="0"/>
              <a:t>13/08/2023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29CCB-1B76-42B7-BBEB-911216EDE9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7828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152009" y="383297"/>
            <a:ext cx="1552352" cy="610108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4953" y="383297"/>
            <a:ext cx="4567064" cy="6101085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237DD-F029-48A0-9ADD-FB23ABDC4C4E}" type="datetimeFigureOut">
              <a:rPr lang="pt-BR" smtClean="0"/>
              <a:t>13/08/2023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29CCB-1B76-42B7-BBEB-911216EDE9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7358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237DD-F029-48A0-9ADD-FB23ABDC4C4E}" type="datetimeFigureOut">
              <a:rPr lang="pt-BR" smtClean="0"/>
              <a:t>13/08/2023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29CCB-1B76-42B7-BBEB-911216EDE9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4791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204" y="1794831"/>
            <a:ext cx="6209407" cy="2994714"/>
          </a:xfrm>
        </p:spPr>
        <p:txBody>
          <a:bodyPr anchor="b"/>
          <a:lstStyle>
            <a:lvl1pPr>
              <a:defRPr sz="4724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1204" y="4817876"/>
            <a:ext cx="6209407" cy="1574849"/>
          </a:xfrm>
        </p:spPr>
        <p:txBody>
          <a:bodyPr/>
          <a:lstStyle>
            <a:lvl1pPr marL="0" indent="0">
              <a:buNone/>
              <a:defRPr sz="1890">
                <a:solidFill>
                  <a:schemeClr val="tx1"/>
                </a:solidFill>
              </a:defRPr>
            </a:lvl1pPr>
            <a:lvl2pPr marL="359954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2pPr>
            <a:lvl3pPr marL="719907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3pPr>
            <a:lvl4pPr marL="1079861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439814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1799768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159721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51967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2879628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237DD-F029-48A0-9ADD-FB23ABDC4C4E}" type="datetimeFigureOut">
              <a:rPr lang="pt-BR" smtClean="0"/>
              <a:t>13/08/2023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29CCB-1B76-42B7-BBEB-911216EDE9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0078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4953" y="1916484"/>
            <a:ext cx="3059708" cy="456789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652" y="1916484"/>
            <a:ext cx="3059708" cy="456789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237DD-F029-48A0-9ADD-FB23ABDC4C4E}" type="datetimeFigureOut">
              <a:rPr lang="pt-BR" smtClean="0"/>
              <a:t>13/08/2023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29CCB-1B76-42B7-BBEB-911216EDE9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0618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1" y="383299"/>
            <a:ext cx="6209407" cy="1391534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891" y="1764832"/>
            <a:ext cx="3045646" cy="864917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59954" indent="0">
              <a:buNone/>
              <a:defRPr sz="1575" b="1"/>
            </a:lvl2pPr>
            <a:lvl3pPr marL="719907" indent="0">
              <a:buNone/>
              <a:defRPr sz="1417" b="1"/>
            </a:lvl3pPr>
            <a:lvl4pPr marL="1079861" indent="0">
              <a:buNone/>
              <a:defRPr sz="1260" b="1"/>
            </a:lvl4pPr>
            <a:lvl5pPr marL="1439814" indent="0">
              <a:buNone/>
              <a:defRPr sz="1260" b="1"/>
            </a:lvl5pPr>
            <a:lvl6pPr marL="1799768" indent="0">
              <a:buNone/>
              <a:defRPr sz="1260" b="1"/>
            </a:lvl6pPr>
            <a:lvl7pPr marL="2159721" indent="0">
              <a:buNone/>
              <a:defRPr sz="1260" b="1"/>
            </a:lvl7pPr>
            <a:lvl8pPr marL="2519675" indent="0">
              <a:buNone/>
              <a:defRPr sz="1260" b="1"/>
            </a:lvl8pPr>
            <a:lvl9pPr marL="2879628" indent="0">
              <a:buNone/>
              <a:defRPr sz="126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891" y="2629749"/>
            <a:ext cx="3045646" cy="3867965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44652" y="1764832"/>
            <a:ext cx="3060646" cy="864917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59954" indent="0">
              <a:buNone/>
              <a:defRPr sz="1575" b="1"/>
            </a:lvl2pPr>
            <a:lvl3pPr marL="719907" indent="0">
              <a:buNone/>
              <a:defRPr sz="1417" b="1"/>
            </a:lvl3pPr>
            <a:lvl4pPr marL="1079861" indent="0">
              <a:buNone/>
              <a:defRPr sz="1260" b="1"/>
            </a:lvl4pPr>
            <a:lvl5pPr marL="1439814" indent="0">
              <a:buNone/>
              <a:defRPr sz="1260" b="1"/>
            </a:lvl5pPr>
            <a:lvl6pPr marL="1799768" indent="0">
              <a:buNone/>
              <a:defRPr sz="1260" b="1"/>
            </a:lvl6pPr>
            <a:lvl7pPr marL="2159721" indent="0">
              <a:buNone/>
              <a:defRPr sz="1260" b="1"/>
            </a:lvl7pPr>
            <a:lvl8pPr marL="2519675" indent="0">
              <a:buNone/>
              <a:defRPr sz="1260" b="1"/>
            </a:lvl8pPr>
            <a:lvl9pPr marL="2879628" indent="0">
              <a:buNone/>
              <a:defRPr sz="126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644652" y="2629749"/>
            <a:ext cx="3060646" cy="3867965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237DD-F029-48A0-9ADD-FB23ABDC4C4E}" type="datetimeFigureOut">
              <a:rPr lang="pt-BR" smtClean="0"/>
              <a:t>13/08/2023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29CCB-1B76-42B7-BBEB-911216EDE9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8250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237DD-F029-48A0-9ADD-FB23ABDC4C4E}" type="datetimeFigureOut">
              <a:rPr lang="pt-BR" smtClean="0"/>
              <a:t>13/08/2023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29CCB-1B76-42B7-BBEB-911216EDE9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7555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237DD-F029-48A0-9ADD-FB23ABDC4C4E}" type="datetimeFigureOut">
              <a:rPr lang="pt-BR" smtClean="0"/>
              <a:t>13/08/2023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29CCB-1B76-42B7-BBEB-911216EDE9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2041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0" y="479954"/>
            <a:ext cx="2321966" cy="1679840"/>
          </a:xfrm>
        </p:spPr>
        <p:txBody>
          <a:bodyPr anchor="b"/>
          <a:lstStyle>
            <a:lvl1pPr>
              <a:defRPr sz="2519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0646" y="1036570"/>
            <a:ext cx="3644652" cy="5116178"/>
          </a:xfrm>
        </p:spPr>
        <p:txBody>
          <a:bodyPr/>
          <a:lstStyle>
            <a:lvl1pPr>
              <a:defRPr sz="2519"/>
            </a:lvl1pPr>
            <a:lvl2pPr>
              <a:defRPr sz="2204"/>
            </a:lvl2pPr>
            <a:lvl3pPr>
              <a:defRPr sz="1890"/>
            </a:lvl3pPr>
            <a:lvl4pPr>
              <a:defRPr sz="1575"/>
            </a:lvl4pPr>
            <a:lvl5pPr>
              <a:defRPr sz="1575"/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890" y="2159794"/>
            <a:ext cx="2321966" cy="4001285"/>
          </a:xfrm>
        </p:spPr>
        <p:txBody>
          <a:bodyPr/>
          <a:lstStyle>
            <a:lvl1pPr marL="0" indent="0">
              <a:buNone/>
              <a:defRPr sz="1260"/>
            </a:lvl1pPr>
            <a:lvl2pPr marL="359954" indent="0">
              <a:buNone/>
              <a:defRPr sz="1102"/>
            </a:lvl2pPr>
            <a:lvl3pPr marL="719907" indent="0">
              <a:buNone/>
              <a:defRPr sz="945"/>
            </a:lvl3pPr>
            <a:lvl4pPr marL="1079861" indent="0">
              <a:buNone/>
              <a:defRPr sz="787"/>
            </a:lvl4pPr>
            <a:lvl5pPr marL="1439814" indent="0">
              <a:buNone/>
              <a:defRPr sz="787"/>
            </a:lvl5pPr>
            <a:lvl6pPr marL="1799768" indent="0">
              <a:buNone/>
              <a:defRPr sz="787"/>
            </a:lvl6pPr>
            <a:lvl7pPr marL="2159721" indent="0">
              <a:buNone/>
              <a:defRPr sz="787"/>
            </a:lvl7pPr>
            <a:lvl8pPr marL="2519675" indent="0">
              <a:buNone/>
              <a:defRPr sz="787"/>
            </a:lvl8pPr>
            <a:lvl9pPr marL="2879628" indent="0">
              <a:buNone/>
              <a:defRPr sz="787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237DD-F029-48A0-9ADD-FB23ABDC4C4E}" type="datetimeFigureOut">
              <a:rPr lang="pt-BR" smtClean="0"/>
              <a:t>13/08/2023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29CCB-1B76-42B7-BBEB-911216EDE9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1322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0" y="479954"/>
            <a:ext cx="2321966" cy="1679840"/>
          </a:xfrm>
        </p:spPr>
        <p:txBody>
          <a:bodyPr anchor="b"/>
          <a:lstStyle>
            <a:lvl1pPr>
              <a:defRPr sz="2519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060646" y="1036570"/>
            <a:ext cx="3644652" cy="5116178"/>
          </a:xfrm>
        </p:spPr>
        <p:txBody>
          <a:bodyPr anchor="t"/>
          <a:lstStyle>
            <a:lvl1pPr marL="0" indent="0">
              <a:buNone/>
              <a:defRPr sz="2519"/>
            </a:lvl1pPr>
            <a:lvl2pPr marL="359954" indent="0">
              <a:buNone/>
              <a:defRPr sz="2204"/>
            </a:lvl2pPr>
            <a:lvl3pPr marL="719907" indent="0">
              <a:buNone/>
              <a:defRPr sz="1890"/>
            </a:lvl3pPr>
            <a:lvl4pPr marL="1079861" indent="0">
              <a:buNone/>
              <a:defRPr sz="1575"/>
            </a:lvl4pPr>
            <a:lvl5pPr marL="1439814" indent="0">
              <a:buNone/>
              <a:defRPr sz="1575"/>
            </a:lvl5pPr>
            <a:lvl6pPr marL="1799768" indent="0">
              <a:buNone/>
              <a:defRPr sz="1575"/>
            </a:lvl6pPr>
            <a:lvl7pPr marL="2159721" indent="0">
              <a:buNone/>
              <a:defRPr sz="1575"/>
            </a:lvl7pPr>
            <a:lvl8pPr marL="2519675" indent="0">
              <a:buNone/>
              <a:defRPr sz="1575"/>
            </a:lvl8pPr>
            <a:lvl9pPr marL="2879628" indent="0">
              <a:buNone/>
              <a:defRPr sz="1575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890" y="2159794"/>
            <a:ext cx="2321966" cy="4001285"/>
          </a:xfrm>
        </p:spPr>
        <p:txBody>
          <a:bodyPr/>
          <a:lstStyle>
            <a:lvl1pPr marL="0" indent="0">
              <a:buNone/>
              <a:defRPr sz="1260"/>
            </a:lvl1pPr>
            <a:lvl2pPr marL="359954" indent="0">
              <a:buNone/>
              <a:defRPr sz="1102"/>
            </a:lvl2pPr>
            <a:lvl3pPr marL="719907" indent="0">
              <a:buNone/>
              <a:defRPr sz="945"/>
            </a:lvl3pPr>
            <a:lvl4pPr marL="1079861" indent="0">
              <a:buNone/>
              <a:defRPr sz="787"/>
            </a:lvl4pPr>
            <a:lvl5pPr marL="1439814" indent="0">
              <a:buNone/>
              <a:defRPr sz="787"/>
            </a:lvl5pPr>
            <a:lvl6pPr marL="1799768" indent="0">
              <a:buNone/>
              <a:defRPr sz="787"/>
            </a:lvl6pPr>
            <a:lvl7pPr marL="2159721" indent="0">
              <a:buNone/>
              <a:defRPr sz="787"/>
            </a:lvl7pPr>
            <a:lvl8pPr marL="2519675" indent="0">
              <a:buNone/>
              <a:defRPr sz="787"/>
            </a:lvl8pPr>
            <a:lvl9pPr marL="2879628" indent="0">
              <a:buNone/>
              <a:defRPr sz="787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237DD-F029-48A0-9ADD-FB23ABDC4C4E}" type="datetimeFigureOut">
              <a:rPr lang="pt-BR" smtClean="0"/>
              <a:t>13/08/2023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29CCB-1B76-42B7-BBEB-911216EDE9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7367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4953" y="383299"/>
            <a:ext cx="6209407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4953" y="1916484"/>
            <a:ext cx="6209407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4953" y="6672698"/>
            <a:ext cx="1619845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1237DD-F029-48A0-9ADD-FB23ABDC4C4E}" type="datetimeFigureOut">
              <a:rPr lang="pt-BR" smtClean="0"/>
              <a:t>13/08/2023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84773" y="6672698"/>
            <a:ext cx="2429768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4515" y="6672698"/>
            <a:ext cx="1619845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A29CCB-1B76-42B7-BBEB-911216EDE9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0800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19907" rtl="0" eaLnBrk="1" latinLnBrk="0" hangingPunct="1">
        <a:lnSpc>
          <a:spcPct val="90000"/>
        </a:lnSpc>
        <a:spcBef>
          <a:spcPct val="0"/>
        </a:spcBef>
        <a:buNone/>
        <a:defRPr sz="346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9977" indent="-179977" algn="l" defTabSz="719907" rtl="0" eaLnBrk="1" latinLnBrk="0" hangingPunct="1">
        <a:lnSpc>
          <a:spcPct val="90000"/>
        </a:lnSpc>
        <a:spcBef>
          <a:spcPts val="787"/>
        </a:spcBef>
        <a:buFont typeface="Arial" panose="020B0604020202020204" pitchFamily="34" charset="0"/>
        <a:buChar char="•"/>
        <a:defRPr sz="2204" kern="1200">
          <a:solidFill>
            <a:schemeClr val="tx1"/>
          </a:solidFill>
          <a:latin typeface="+mn-lt"/>
          <a:ea typeface="+mn-ea"/>
          <a:cs typeface="+mn-cs"/>
        </a:defRPr>
      </a:lvl1pPr>
      <a:lvl2pPr marL="539930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899884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1259837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4pPr>
      <a:lvl5pPr marL="1619791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5pPr>
      <a:lvl6pPr marL="1979745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6pPr>
      <a:lvl7pPr marL="2339698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7pPr>
      <a:lvl8pPr marL="2699652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8pPr>
      <a:lvl9pPr marL="3059605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1pPr>
      <a:lvl2pPr marL="359954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2pPr>
      <a:lvl3pPr marL="719907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3pPr>
      <a:lvl4pPr marL="1079861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4pPr>
      <a:lvl5pPr marL="1439814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5pPr>
      <a:lvl6pPr marL="1799768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6pPr>
      <a:lvl7pPr marL="2159721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7pPr>
      <a:lvl8pPr marL="2519675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8pPr>
      <a:lvl9pPr marL="2879628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199313" cy="7199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617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199313" cy="7199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14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199313" cy="7199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361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199313" cy="7199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1179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199313" cy="7199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63730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</TotalTime>
  <Words>55</Words>
  <Application>Microsoft Office PowerPoint</Application>
  <PresentationFormat>Personalizar</PresentationFormat>
  <Paragraphs>10</Paragraphs>
  <Slides>5</Slides>
  <Notes>5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Gabriela Isabel Da Silva De Souza</dc:creator>
  <cp:lastModifiedBy>Gabriela Isabel Da Silva De Souza</cp:lastModifiedBy>
  <cp:revision>3</cp:revision>
  <dcterms:created xsi:type="dcterms:W3CDTF">2023-08-13T14:45:10Z</dcterms:created>
  <dcterms:modified xsi:type="dcterms:W3CDTF">2023-08-13T15:42:50Z</dcterms:modified>
</cp:coreProperties>
</file>