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287000" cy="10287000"/>
  <p:notesSz cx="6858000" cy="9144000"/>
  <p:embeddedFontLst>
    <p:embeddedFont>
      <p:font typeface="Clab Personal Use" pitchFamily="50" charset="0"/>
      <p:regular r:id="rId18"/>
      <p:bold r:id="rId19"/>
      <p:italic r:id="rId20"/>
      <p:boldItalic r:id="rId21"/>
    </p:embeddedFont>
    <p:embeddedFont>
      <p:font typeface="Clab Personal Use Bold" panose="020B0604020202020204" charset="0"/>
      <p:regular r:id="rId22"/>
    </p:embeddedFont>
    <p:embeddedFont>
      <p:font typeface="Garet" panose="020B0604020202020204" charset="0"/>
      <p:regular r:id="rId23"/>
    </p:embeddedFont>
    <p:embeddedFont>
      <p:font typeface="Open Sans Bold" panose="020B0604020202020204" charset="0"/>
      <p:regular r:id="rId24"/>
    </p:embeddedFont>
    <p:embeddedFont>
      <p:font typeface="Open Sans Extra Bold" panose="020B0604020202020204" charset="0"/>
      <p:regular r:id="rId25"/>
    </p:embeddedFont>
    <p:embeddedFont>
      <p:font typeface="Squartiqa" panose="020B0604020202020204" charset="0"/>
      <p:regular r:id="rId26"/>
    </p:embeddedFont>
    <p:embeddedFont>
      <p:font typeface="Squartiqa Light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28" d="100"/>
          <a:sy n="28" d="100"/>
        </p:scale>
        <p:origin x="2430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5.png"/><Relationship Id="rId5" Type="http://schemas.openxmlformats.org/officeDocument/2006/relationships/image" Target="../media/image20.png"/><Relationship Id="rId10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8.svg"/><Relationship Id="rId10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1.png"/><Relationship Id="rId7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.pn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-1"/>
            <a:ext cx="10287000" cy="4998854"/>
          </a:xfrm>
          <a:custGeom>
            <a:avLst/>
            <a:gdLst/>
            <a:ahLst/>
            <a:cxnLst/>
            <a:rect l="l" t="t" r="r" b="b"/>
            <a:pathLst>
              <a:path w="10538808" h="6080445">
                <a:moveTo>
                  <a:pt x="0" y="6080446"/>
                </a:moveTo>
                <a:lnTo>
                  <a:pt x="10538808" y="6080446"/>
                </a:lnTo>
                <a:lnTo>
                  <a:pt x="10538808" y="0"/>
                </a:lnTo>
                <a:lnTo>
                  <a:pt x="0" y="0"/>
                </a:lnTo>
                <a:lnTo>
                  <a:pt x="0" y="6080446"/>
                </a:lnTo>
                <a:close/>
              </a:path>
            </a:pathLst>
          </a:custGeom>
          <a:blipFill>
            <a:blip r:embed="rId2"/>
            <a:stretch>
              <a:fillRect l="-59668" t="-12170" r="-96060" b="-1359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5922405"/>
            <a:ext cx="10287000" cy="4364595"/>
          </a:xfrm>
          <a:custGeom>
            <a:avLst/>
            <a:gdLst/>
            <a:ahLst/>
            <a:cxnLst/>
            <a:rect l="l" t="t" r="r" b="b"/>
            <a:pathLst>
              <a:path w="10400761" h="4364595">
                <a:moveTo>
                  <a:pt x="0" y="0"/>
                </a:moveTo>
                <a:lnTo>
                  <a:pt x="10400761" y="0"/>
                </a:lnTo>
                <a:lnTo>
                  <a:pt x="10400761" y="4364595"/>
                </a:lnTo>
                <a:lnTo>
                  <a:pt x="0" y="4364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6487" t="-8444" r="-36320" b="-2868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87208" y="8270"/>
            <a:ext cx="6772307" cy="1773073"/>
          </a:xfrm>
          <a:custGeom>
            <a:avLst/>
            <a:gdLst/>
            <a:ahLst/>
            <a:cxnLst/>
            <a:rect l="l" t="t" r="r" b="b"/>
            <a:pathLst>
              <a:path w="6772307" h="1773073">
                <a:moveTo>
                  <a:pt x="0" y="0"/>
                </a:moveTo>
                <a:lnTo>
                  <a:pt x="6772308" y="0"/>
                </a:lnTo>
                <a:lnTo>
                  <a:pt x="6772308" y="1773073"/>
                </a:lnTo>
                <a:lnTo>
                  <a:pt x="0" y="17730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076" r="-4850" b="-22340"/>
            </a:stretch>
          </a:blipFill>
        </p:spPr>
      </p:sp>
      <p:sp>
        <p:nvSpPr>
          <p:cNvPr id="15" name="Freeform 15"/>
          <p:cNvSpPr/>
          <p:nvPr/>
        </p:nvSpPr>
        <p:spPr>
          <a:xfrm flipV="1">
            <a:off x="-1" y="-1"/>
            <a:ext cx="10346729" cy="699452"/>
          </a:xfrm>
          <a:custGeom>
            <a:avLst/>
            <a:gdLst/>
            <a:ahLst/>
            <a:cxnLst/>
            <a:rect l="l" t="t" r="r" b="b"/>
            <a:pathLst>
              <a:path w="19815715" h="4460476">
                <a:moveTo>
                  <a:pt x="0" y="4460476"/>
                </a:moveTo>
                <a:lnTo>
                  <a:pt x="19815715" y="4460476"/>
                </a:lnTo>
                <a:lnTo>
                  <a:pt x="19815715" y="0"/>
                </a:lnTo>
                <a:lnTo>
                  <a:pt x="0" y="0"/>
                </a:lnTo>
                <a:lnTo>
                  <a:pt x="0" y="4460476"/>
                </a:lnTo>
                <a:close/>
              </a:path>
            </a:pathLst>
          </a:custGeom>
          <a:blipFill>
            <a:blip r:embed="rId2"/>
            <a:stretch>
              <a:fillRect t="-5063" b="-20992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21889" y="1851728"/>
            <a:ext cx="9443221" cy="7024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2800" dirty="0" err="1">
                <a:solidFill>
                  <a:srgbClr val="1E6EAB"/>
                </a:solidFill>
                <a:latin typeface="Open Sans Extra Bold"/>
              </a:rPr>
              <a:t>Disponibilizamos</a:t>
            </a: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 </a:t>
            </a:r>
            <a:r>
              <a:rPr lang="en-US" sz="2800" dirty="0" err="1">
                <a:solidFill>
                  <a:srgbClr val="1E6EAB"/>
                </a:solidFill>
                <a:latin typeface="Open Sans Extra Bold"/>
              </a:rPr>
              <a:t>aqui</a:t>
            </a: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 </a:t>
            </a:r>
            <a:r>
              <a:rPr lang="en-US" sz="2800" dirty="0" err="1">
                <a:solidFill>
                  <a:srgbClr val="1E6EAB"/>
                </a:solidFill>
                <a:latin typeface="Open Sans Extra Bold"/>
              </a:rPr>
              <a:t>alguns</a:t>
            </a: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 </a:t>
            </a:r>
            <a:r>
              <a:rPr lang="en-US" sz="2800" dirty="0" err="1">
                <a:solidFill>
                  <a:srgbClr val="1E6EAB"/>
                </a:solidFill>
                <a:latin typeface="Open Sans Extra Bold"/>
              </a:rPr>
              <a:t>modelos</a:t>
            </a: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, </a:t>
            </a:r>
          </a:p>
          <a:p>
            <a:pPr algn="ctr">
              <a:lnSpc>
                <a:spcPts val="4619"/>
              </a:lnSpc>
            </a:pPr>
            <a:r>
              <a:rPr lang="en-US" sz="2800" dirty="0" err="1">
                <a:solidFill>
                  <a:srgbClr val="1E6EAB"/>
                </a:solidFill>
                <a:latin typeface="Open Sans Extra Bold"/>
              </a:rPr>
              <a:t>feitos</a:t>
            </a: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 no Canva, para que </a:t>
            </a:r>
            <a:r>
              <a:rPr lang="en-US" sz="2800" dirty="0" err="1">
                <a:solidFill>
                  <a:srgbClr val="1E6EAB"/>
                </a:solidFill>
                <a:latin typeface="Open Sans Extra Bold"/>
              </a:rPr>
              <a:t>você</a:t>
            </a: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 </a:t>
            </a:r>
            <a:r>
              <a:rPr lang="en-US" sz="2800" dirty="0" err="1">
                <a:solidFill>
                  <a:srgbClr val="1E6EAB"/>
                </a:solidFill>
                <a:latin typeface="Open Sans Extra Bold"/>
              </a:rPr>
              <a:t>possa</a:t>
            </a: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 </a:t>
            </a:r>
          </a:p>
          <a:p>
            <a:pPr algn="ctr">
              <a:lnSpc>
                <a:spcPts val="4619"/>
              </a:lnSpc>
            </a:pP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usar e </a:t>
            </a:r>
            <a:r>
              <a:rPr lang="en-US" sz="2800" dirty="0" err="1">
                <a:solidFill>
                  <a:srgbClr val="1E6EAB"/>
                </a:solidFill>
                <a:latin typeface="Open Sans Extra Bold"/>
              </a:rPr>
              <a:t>nos</a:t>
            </a: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 </a:t>
            </a:r>
            <a:r>
              <a:rPr lang="en-US" sz="2800" dirty="0" err="1">
                <a:solidFill>
                  <a:srgbClr val="1E6EAB"/>
                </a:solidFill>
                <a:latin typeface="Open Sans Extra Bold"/>
              </a:rPr>
              <a:t>apoiar</a:t>
            </a: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 </a:t>
            </a:r>
            <a:r>
              <a:rPr lang="en-US" sz="2800" dirty="0" err="1">
                <a:solidFill>
                  <a:srgbClr val="1E6EAB"/>
                </a:solidFill>
                <a:latin typeface="Open Sans Extra Bold"/>
              </a:rPr>
              <a:t>na</a:t>
            </a: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 </a:t>
            </a:r>
            <a:r>
              <a:rPr lang="en-US" sz="2800" dirty="0" err="1">
                <a:solidFill>
                  <a:srgbClr val="1E6EAB"/>
                </a:solidFill>
                <a:latin typeface="Open Sans Extra Bold"/>
              </a:rPr>
              <a:t>divulgação</a:t>
            </a: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 do </a:t>
            </a:r>
          </a:p>
          <a:p>
            <a:pPr algn="ctr">
              <a:lnSpc>
                <a:spcPts val="4619"/>
              </a:lnSpc>
            </a:pPr>
            <a:r>
              <a:rPr lang="en-US" sz="2800" dirty="0" err="1">
                <a:solidFill>
                  <a:srgbClr val="7ED957"/>
                </a:solidFill>
                <a:latin typeface="Open Sans Extra Bold"/>
              </a:rPr>
              <a:t>Agrifutura</a:t>
            </a:r>
            <a:r>
              <a:rPr lang="en-US" sz="2800" dirty="0">
                <a:solidFill>
                  <a:srgbClr val="7ED957"/>
                </a:solidFill>
                <a:latin typeface="Open Sans Extra Bold"/>
              </a:rPr>
              <a:t> </a:t>
            </a:r>
            <a:r>
              <a:rPr lang="en-US" sz="2800" dirty="0" err="1">
                <a:solidFill>
                  <a:srgbClr val="7ED957"/>
                </a:solidFill>
                <a:latin typeface="Open Sans Extra Bold"/>
              </a:rPr>
              <a:t>Pescado</a:t>
            </a: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.</a:t>
            </a:r>
          </a:p>
          <a:p>
            <a:pPr algn="ctr">
              <a:lnSpc>
                <a:spcPts val="4619"/>
              </a:lnSpc>
            </a:pP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Para </a:t>
            </a:r>
            <a:r>
              <a:rPr lang="en-US" sz="2800" dirty="0" err="1">
                <a:solidFill>
                  <a:srgbClr val="1E6EAB"/>
                </a:solidFill>
                <a:latin typeface="Open Sans Extra Bold"/>
              </a:rPr>
              <a:t>usá-los</a:t>
            </a: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, </a:t>
            </a:r>
            <a:r>
              <a:rPr lang="en-US" sz="2800" dirty="0" err="1">
                <a:solidFill>
                  <a:srgbClr val="1E6EAB"/>
                </a:solidFill>
                <a:latin typeface="Open Sans Extra Bold"/>
              </a:rPr>
              <a:t>você</a:t>
            </a: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 </a:t>
            </a:r>
            <a:r>
              <a:rPr lang="en-US" sz="2800" dirty="0" err="1">
                <a:solidFill>
                  <a:srgbClr val="1E6EAB"/>
                </a:solidFill>
                <a:latin typeface="Open Sans Extra Bold"/>
              </a:rPr>
              <a:t>deve</a:t>
            </a:r>
            <a:r>
              <a:rPr lang="en-US" sz="2800" dirty="0">
                <a:solidFill>
                  <a:srgbClr val="FF5757"/>
                </a:solidFill>
                <a:latin typeface="Open Sans Extra Bold"/>
              </a:rPr>
              <a:t> </a:t>
            </a:r>
            <a:r>
              <a:rPr lang="en-US" sz="2800" dirty="0" err="1">
                <a:solidFill>
                  <a:srgbClr val="FF5757"/>
                </a:solidFill>
                <a:latin typeface="Open Sans Extra Bold"/>
              </a:rPr>
              <a:t>fazer</a:t>
            </a:r>
            <a:r>
              <a:rPr lang="en-US" sz="2800" dirty="0">
                <a:solidFill>
                  <a:srgbClr val="FF5757"/>
                </a:solidFill>
                <a:latin typeface="Open Sans Extra Bold"/>
              </a:rPr>
              <a:t> </a:t>
            </a:r>
            <a:r>
              <a:rPr lang="en-US" sz="2800" dirty="0" err="1">
                <a:solidFill>
                  <a:srgbClr val="FF5757"/>
                </a:solidFill>
                <a:latin typeface="Open Sans Extra Bold"/>
              </a:rPr>
              <a:t>uma</a:t>
            </a:r>
            <a:r>
              <a:rPr lang="en-US" sz="2800" dirty="0">
                <a:solidFill>
                  <a:srgbClr val="FF5757"/>
                </a:solidFill>
                <a:latin typeface="Open Sans Extra Bold"/>
              </a:rPr>
              <a:t> </a:t>
            </a:r>
            <a:r>
              <a:rPr lang="en-US" sz="2800" dirty="0" err="1">
                <a:solidFill>
                  <a:srgbClr val="FF5757"/>
                </a:solidFill>
                <a:latin typeface="Open Sans Extra Bold"/>
              </a:rPr>
              <a:t>cópia</a:t>
            </a: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 </a:t>
            </a:r>
          </a:p>
          <a:p>
            <a:pPr algn="ctr">
              <a:lnSpc>
                <a:spcPts val="4619"/>
              </a:lnSpc>
            </a:pP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e </a:t>
            </a:r>
            <a:r>
              <a:rPr lang="en-US" sz="2800" dirty="0" err="1">
                <a:solidFill>
                  <a:srgbClr val="1E6EAB"/>
                </a:solidFill>
                <a:latin typeface="Open Sans Extra Bold"/>
              </a:rPr>
              <a:t>só</a:t>
            </a: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 </a:t>
            </a:r>
            <a:r>
              <a:rPr lang="en-US" sz="2800" dirty="0" err="1">
                <a:solidFill>
                  <a:srgbClr val="1E6EAB"/>
                </a:solidFill>
                <a:latin typeface="Open Sans Extra Bold"/>
              </a:rPr>
              <a:t>depois</a:t>
            </a: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 </a:t>
            </a:r>
            <a:r>
              <a:rPr lang="en-US" sz="2800" dirty="0" err="1">
                <a:solidFill>
                  <a:srgbClr val="1E6EAB"/>
                </a:solidFill>
                <a:latin typeface="Open Sans Extra Bold"/>
              </a:rPr>
              <a:t>editar</a:t>
            </a: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 </a:t>
            </a:r>
            <a:r>
              <a:rPr lang="en-US" sz="2800" dirty="0" err="1">
                <a:solidFill>
                  <a:srgbClr val="1E6EAB"/>
                </a:solidFill>
                <a:latin typeface="Open Sans Extra Bold"/>
              </a:rPr>
              <a:t>cada</a:t>
            </a: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 </a:t>
            </a:r>
            <a:r>
              <a:rPr lang="en-US" sz="2800" dirty="0" err="1">
                <a:solidFill>
                  <a:srgbClr val="1E6EAB"/>
                </a:solidFill>
                <a:latin typeface="Open Sans Extra Bold"/>
              </a:rPr>
              <a:t>arte</a:t>
            </a: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.</a:t>
            </a:r>
          </a:p>
          <a:p>
            <a:pPr algn="ctr">
              <a:lnSpc>
                <a:spcPts val="4619"/>
              </a:lnSpc>
            </a:pPr>
            <a:endParaRPr lang="en-US" sz="2800" dirty="0">
              <a:solidFill>
                <a:srgbClr val="1E6EAB"/>
              </a:solidFill>
              <a:latin typeface="Open Sans Extra Bold"/>
            </a:endParaRPr>
          </a:p>
          <a:p>
            <a:pPr algn="ctr">
              <a:lnSpc>
                <a:spcPts val="4619"/>
              </a:lnSpc>
            </a:pP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Feed: marque @institutodepescasp </a:t>
            </a:r>
          </a:p>
          <a:p>
            <a:pPr algn="ctr">
              <a:lnSpc>
                <a:spcPts val="4619"/>
              </a:lnSpc>
            </a:pP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e use #institutodepescasp</a:t>
            </a:r>
          </a:p>
          <a:p>
            <a:pPr algn="ctr">
              <a:lnSpc>
                <a:spcPts val="4619"/>
              </a:lnSpc>
            </a:pP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Story: @institutodepescasp</a:t>
            </a:r>
          </a:p>
          <a:p>
            <a:pPr algn="ctr">
              <a:lnSpc>
                <a:spcPts val="4619"/>
              </a:lnSpc>
            </a:pPr>
            <a:endParaRPr lang="en-US" sz="2800" dirty="0">
              <a:solidFill>
                <a:srgbClr val="1E6EAB"/>
              </a:solidFill>
              <a:latin typeface="Open Sans Extra Bold"/>
            </a:endParaRPr>
          </a:p>
          <a:p>
            <a:pPr algn="ctr">
              <a:lnSpc>
                <a:spcPts val="4619"/>
              </a:lnSpc>
            </a:pP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A </a:t>
            </a:r>
            <a:r>
              <a:rPr lang="en-US" sz="2800" dirty="0" err="1">
                <a:solidFill>
                  <a:srgbClr val="1E6EAB"/>
                </a:solidFill>
                <a:latin typeface="Open Sans Extra Bold"/>
              </a:rPr>
              <a:t>organização</a:t>
            </a: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 </a:t>
            </a:r>
            <a:r>
              <a:rPr lang="en-US" sz="2800" dirty="0" err="1">
                <a:solidFill>
                  <a:srgbClr val="1E6EAB"/>
                </a:solidFill>
                <a:latin typeface="Open Sans Extra Bold"/>
              </a:rPr>
              <a:t>agradece</a:t>
            </a:r>
            <a:r>
              <a:rPr lang="en-US" sz="2800" dirty="0">
                <a:solidFill>
                  <a:srgbClr val="1E6EAB"/>
                </a:solidFill>
                <a:latin typeface="Open Sans Extra Bold"/>
              </a:rPr>
              <a:t>.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DA1E5044-8724-2739-C0EE-389420B17FDA}"/>
              </a:ext>
            </a:extLst>
          </p:cNvPr>
          <p:cNvGrpSpPr/>
          <p:nvPr/>
        </p:nvGrpSpPr>
        <p:grpSpPr>
          <a:xfrm>
            <a:off x="-2" y="8967202"/>
            <a:ext cx="10346729" cy="1682981"/>
            <a:chOff x="-2" y="8967202"/>
            <a:chExt cx="10346729" cy="1682981"/>
          </a:xfrm>
        </p:grpSpPr>
        <p:grpSp>
          <p:nvGrpSpPr>
            <p:cNvPr id="5" name="Group 5"/>
            <p:cNvGrpSpPr/>
            <p:nvPr/>
          </p:nvGrpSpPr>
          <p:grpSpPr>
            <a:xfrm>
              <a:off x="-2" y="8967202"/>
              <a:ext cx="10346729" cy="1682981"/>
              <a:chOff x="0" y="0"/>
              <a:chExt cx="2780955" cy="44325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780955" cy="443254"/>
              </a:xfrm>
              <a:custGeom>
                <a:avLst/>
                <a:gdLst/>
                <a:ahLst/>
                <a:cxnLst/>
                <a:rect l="l" t="t" r="r" b="b"/>
                <a:pathLst>
                  <a:path w="2780955" h="443254">
                    <a:moveTo>
                      <a:pt x="0" y="0"/>
                    </a:moveTo>
                    <a:lnTo>
                      <a:pt x="2780955" y="0"/>
                    </a:lnTo>
                    <a:lnTo>
                      <a:pt x="2780955" y="443254"/>
                    </a:lnTo>
                    <a:lnTo>
                      <a:pt x="0" y="443254"/>
                    </a:lnTo>
                    <a:close/>
                  </a:path>
                </a:pathLst>
              </a:custGeom>
              <a:solidFill>
                <a:srgbClr val="1E6EAB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2780955" cy="490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1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390900" y="9446658"/>
              <a:ext cx="6478146" cy="840342"/>
            </a:xfrm>
            <a:custGeom>
              <a:avLst/>
              <a:gdLst/>
              <a:ahLst/>
              <a:cxnLst/>
              <a:rect l="l" t="t" r="r" b="b"/>
              <a:pathLst>
                <a:path w="7174048" h="945198">
                  <a:moveTo>
                    <a:pt x="0" y="0"/>
                  </a:moveTo>
                  <a:lnTo>
                    <a:pt x="7174048" y="0"/>
                  </a:lnTo>
                  <a:lnTo>
                    <a:pt x="7174048" y="945198"/>
                  </a:lnTo>
                  <a:lnTo>
                    <a:pt x="0" y="94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119" t="-910" r="-7674" b="-910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13294" y="9433121"/>
              <a:ext cx="1067806" cy="682951"/>
            </a:xfrm>
            <a:custGeom>
              <a:avLst/>
              <a:gdLst/>
              <a:ahLst/>
              <a:cxnLst/>
              <a:rect l="l" t="t" r="r" b="b"/>
              <a:pathLst>
                <a:path w="1067806" h="682951">
                  <a:moveTo>
                    <a:pt x="0" y="0"/>
                  </a:moveTo>
                  <a:lnTo>
                    <a:pt x="1067806" y="0"/>
                  </a:lnTo>
                  <a:lnTo>
                    <a:pt x="1067806" y="682950"/>
                  </a:lnTo>
                  <a:lnTo>
                    <a:pt x="0" y="682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268202" y="9573886"/>
              <a:ext cx="1085816" cy="469615"/>
            </a:xfrm>
            <a:custGeom>
              <a:avLst/>
              <a:gdLst/>
              <a:ahLst/>
              <a:cxnLst/>
              <a:rect l="l" t="t" r="r" b="b"/>
              <a:pathLst>
                <a:path w="1085816" h="469615">
                  <a:moveTo>
                    <a:pt x="0" y="0"/>
                  </a:moveTo>
                  <a:lnTo>
                    <a:pt x="1085816" y="0"/>
                  </a:lnTo>
                  <a:lnTo>
                    <a:pt x="1085816" y="469615"/>
                  </a:lnTo>
                  <a:lnTo>
                    <a:pt x="0" y="469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3575763" y="9239013"/>
              <a:ext cx="1285012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034180" y="9239013"/>
              <a:ext cx="1585320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FFFFFF"/>
                  </a:solidFill>
                  <a:latin typeface="Garet"/>
                </a:rPr>
                <a:t>Co-</a:t>
              </a: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23900" y="9239013"/>
              <a:ext cx="749897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Apoio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FEF00DA2-2EE5-B2B4-34F1-E3B3EB46A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45" y="9500301"/>
              <a:ext cx="1003755" cy="5646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893705"/>
            <a:ext cx="10308400" cy="4364595"/>
          </a:xfrm>
          <a:custGeom>
            <a:avLst/>
            <a:gdLst/>
            <a:ahLst/>
            <a:cxnLst/>
            <a:rect l="l" t="t" r="r" b="b"/>
            <a:pathLst>
              <a:path w="10651300" h="4364595">
                <a:moveTo>
                  <a:pt x="0" y="0"/>
                </a:moveTo>
                <a:lnTo>
                  <a:pt x="10651300" y="0"/>
                </a:lnTo>
                <a:lnTo>
                  <a:pt x="10651300" y="4364595"/>
                </a:lnTo>
                <a:lnTo>
                  <a:pt x="0" y="4364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570" t="-8444" r="-35466" b="-2868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8031" y="2824849"/>
            <a:ext cx="9464423" cy="2477902"/>
          </a:xfrm>
          <a:custGeom>
            <a:avLst/>
            <a:gdLst/>
            <a:ahLst/>
            <a:cxnLst/>
            <a:rect l="l" t="t" r="r" b="b"/>
            <a:pathLst>
              <a:path w="9464423" h="2477902">
                <a:moveTo>
                  <a:pt x="0" y="0"/>
                </a:moveTo>
                <a:lnTo>
                  <a:pt x="9464423" y="0"/>
                </a:lnTo>
                <a:lnTo>
                  <a:pt x="9464423" y="2477902"/>
                </a:lnTo>
                <a:lnTo>
                  <a:pt x="0" y="24779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076" r="-4850" b="-22340"/>
            </a:stretch>
          </a:blipFill>
        </p:spPr>
      </p:sp>
      <p:sp>
        <p:nvSpPr>
          <p:cNvPr id="15" name="Freeform 15"/>
          <p:cNvSpPr/>
          <p:nvPr/>
        </p:nvSpPr>
        <p:spPr>
          <a:xfrm flipV="1">
            <a:off x="-5744717" y="-4421764"/>
            <a:ext cx="19815715" cy="4460476"/>
          </a:xfrm>
          <a:custGeom>
            <a:avLst/>
            <a:gdLst/>
            <a:ahLst/>
            <a:cxnLst/>
            <a:rect l="l" t="t" r="r" b="b"/>
            <a:pathLst>
              <a:path w="19815715" h="4460476">
                <a:moveTo>
                  <a:pt x="0" y="4460476"/>
                </a:moveTo>
                <a:lnTo>
                  <a:pt x="19815715" y="4460476"/>
                </a:lnTo>
                <a:lnTo>
                  <a:pt x="19815715" y="0"/>
                </a:lnTo>
                <a:lnTo>
                  <a:pt x="0" y="0"/>
                </a:lnTo>
                <a:lnTo>
                  <a:pt x="0" y="4460476"/>
                </a:lnTo>
                <a:close/>
              </a:path>
            </a:pathLst>
          </a:custGeom>
          <a:blipFill>
            <a:blip r:embed="rId2"/>
            <a:stretch>
              <a:fillRect t="-5063" b="-20992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741793" y="6124466"/>
            <a:ext cx="5016898" cy="2399750"/>
          </a:xfrm>
          <a:custGeom>
            <a:avLst/>
            <a:gdLst/>
            <a:ahLst/>
            <a:cxnLst/>
            <a:rect l="l" t="t" r="r" b="b"/>
            <a:pathLst>
              <a:path w="5016898" h="2399750">
                <a:moveTo>
                  <a:pt x="0" y="0"/>
                </a:moveTo>
                <a:lnTo>
                  <a:pt x="5016899" y="0"/>
                </a:lnTo>
                <a:lnTo>
                  <a:pt x="5016899" y="2399750"/>
                </a:lnTo>
                <a:lnTo>
                  <a:pt x="0" y="23997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534146" y="737115"/>
            <a:ext cx="1448308" cy="1021320"/>
          </a:xfrm>
          <a:custGeom>
            <a:avLst/>
            <a:gdLst/>
            <a:ahLst/>
            <a:cxnLst/>
            <a:rect l="l" t="t" r="r" b="b"/>
            <a:pathLst>
              <a:path w="1448308" h="1021320">
                <a:moveTo>
                  <a:pt x="0" y="0"/>
                </a:moveTo>
                <a:lnTo>
                  <a:pt x="1448308" y="0"/>
                </a:lnTo>
                <a:lnTo>
                  <a:pt x="1448308" y="1021320"/>
                </a:lnTo>
                <a:lnTo>
                  <a:pt x="0" y="10213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211115" b="-344519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662017" y="184346"/>
            <a:ext cx="3176451" cy="2231457"/>
          </a:xfrm>
          <a:custGeom>
            <a:avLst/>
            <a:gdLst/>
            <a:ahLst/>
            <a:cxnLst/>
            <a:rect l="l" t="t" r="r" b="b"/>
            <a:pathLst>
              <a:path w="3176451" h="2231457">
                <a:moveTo>
                  <a:pt x="0" y="0"/>
                </a:moveTo>
                <a:lnTo>
                  <a:pt x="3176451" y="0"/>
                </a:lnTo>
                <a:lnTo>
                  <a:pt x="3176451" y="2231457"/>
                </a:lnTo>
                <a:lnTo>
                  <a:pt x="0" y="22314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823181" y="5217026"/>
            <a:ext cx="640637" cy="679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7348B"/>
                </a:solidFill>
                <a:latin typeface="Open Sans Bold"/>
              </a:rPr>
              <a:t>na</a:t>
            </a:r>
          </a:p>
        </p:txBody>
      </p:sp>
      <p:sp>
        <p:nvSpPr>
          <p:cNvPr id="20" name="Freeform 20"/>
          <p:cNvSpPr/>
          <p:nvPr/>
        </p:nvSpPr>
        <p:spPr>
          <a:xfrm>
            <a:off x="304546" y="737115"/>
            <a:ext cx="1448308" cy="1021320"/>
          </a:xfrm>
          <a:custGeom>
            <a:avLst/>
            <a:gdLst/>
            <a:ahLst/>
            <a:cxnLst/>
            <a:rect l="l" t="t" r="r" b="b"/>
            <a:pathLst>
              <a:path w="1448308" h="1021320">
                <a:moveTo>
                  <a:pt x="0" y="0"/>
                </a:moveTo>
                <a:lnTo>
                  <a:pt x="1448308" y="0"/>
                </a:lnTo>
                <a:lnTo>
                  <a:pt x="1448308" y="1021320"/>
                </a:lnTo>
                <a:lnTo>
                  <a:pt x="0" y="10213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211115" b="-344519"/>
            </a:stretch>
          </a:blipFill>
        </p:spPr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CF556EA-12D4-589F-307A-C03E139956E0}"/>
              </a:ext>
            </a:extLst>
          </p:cNvPr>
          <p:cNvGrpSpPr/>
          <p:nvPr/>
        </p:nvGrpSpPr>
        <p:grpSpPr>
          <a:xfrm>
            <a:off x="0" y="8642119"/>
            <a:ext cx="10346729" cy="1682981"/>
            <a:chOff x="-2" y="8967202"/>
            <a:chExt cx="10346729" cy="1682981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92DF4C7F-0103-3A5B-7F0C-DBD6EB54661B}"/>
                </a:ext>
              </a:extLst>
            </p:cNvPr>
            <p:cNvGrpSpPr/>
            <p:nvPr/>
          </p:nvGrpSpPr>
          <p:grpSpPr>
            <a:xfrm>
              <a:off x="-2" y="8967202"/>
              <a:ext cx="10346729" cy="1682981"/>
              <a:chOff x="0" y="0"/>
              <a:chExt cx="2780955" cy="443254"/>
            </a:xfrm>
          </p:grpSpPr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5AC3A889-C2CD-B8CE-13ED-EAEE27C65312}"/>
                  </a:ext>
                </a:extLst>
              </p:cNvPr>
              <p:cNvSpPr/>
              <p:nvPr/>
            </p:nvSpPr>
            <p:spPr>
              <a:xfrm>
                <a:off x="0" y="0"/>
                <a:ext cx="2780955" cy="443254"/>
              </a:xfrm>
              <a:custGeom>
                <a:avLst/>
                <a:gdLst/>
                <a:ahLst/>
                <a:cxnLst/>
                <a:rect l="l" t="t" r="r" b="b"/>
                <a:pathLst>
                  <a:path w="2780955" h="443254">
                    <a:moveTo>
                      <a:pt x="0" y="0"/>
                    </a:moveTo>
                    <a:lnTo>
                      <a:pt x="2780955" y="0"/>
                    </a:lnTo>
                    <a:lnTo>
                      <a:pt x="2780955" y="443254"/>
                    </a:lnTo>
                    <a:lnTo>
                      <a:pt x="0" y="443254"/>
                    </a:lnTo>
                    <a:close/>
                  </a:path>
                </a:pathLst>
              </a:custGeom>
              <a:solidFill>
                <a:srgbClr val="1E6EAB"/>
              </a:solidFill>
            </p:spPr>
          </p:sp>
          <p:sp>
            <p:nvSpPr>
              <p:cNvPr id="14" name="TextBox 7">
                <a:extLst>
                  <a:ext uri="{FF2B5EF4-FFF2-40B4-BE49-F238E27FC236}">
                    <a16:creationId xmlns:a16="http://schemas.microsoft.com/office/drawing/2014/main" id="{60DA7828-3F2C-653A-5D73-B2208C5BF1A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780955" cy="490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1"/>
                  </a:lnSpc>
                </a:pPr>
                <a:endParaRPr/>
              </a:p>
            </p:txBody>
          </p:sp>
        </p:grp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0F2AD588-0120-F1F2-12A2-76C1FB0037F0}"/>
                </a:ext>
              </a:extLst>
            </p:cNvPr>
            <p:cNvSpPr/>
            <p:nvPr/>
          </p:nvSpPr>
          <p:spPr>
            <a:xfrm>
              <a:off x="3390900" y="9446658"/>
              <a:ext cx="6478146" cy="840342"/>
            </a:xfrm>
            <a:custGeom>
              <a:avLst/>
              <a:gdLst/>
              <a:ahLst/>
              <a:cxnLst/>
              <a:rect l="l" t="t" r="r" b="b"/>
              <a:pathLst>
                <a:path w="7174048" h="945198">
                  <a:moveTo>
                    <a:pt x="0" y="0"/>
                  </a:moveTo>
                  <a:lnTo>
                    <a:pt x="7174048" y="0"/>
                  </a:lnTo>
                  <a:lnTo>
                    <a:pt x="7174048" y="945198"/>
                  </a:lnTo>
                  <a:lnTo>
                    <a:pt x="0" y="94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4119" t="-910" r="-7674" b="-910"/>
              </a:stretch>
            </a:blipFill>
          </p:spPr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9CC2E56F-E369-90ED-D5CB-38C79B3215F4}"/>
                </a:ext>
              </a:extLst>
            </p:cNvPr>
            <p:cNvSpPr/>
            <p:nvPr/>
          </p:nvSpPr>
          <p:spPr>
            <a:xfrm>
              <a:off x="113294" y="9433121"/>
              <a:ext cx="1067806" cy="682951"/>
            </a:xfrm>
            <a:custGeom>
              <a:avLst/>
              <a:gdLst/>
              <a:ahLst/>
              <a:cxnLst/>
              <a:rect l="l" t="t" r="r" b="b"/>
              <a:pathLst>
                <a:path w="1067806" h="682951">
                  <a:moveTo>
                    <a:pt x="0" y="0"/>
                  </a:moveTo>
                  <a:lnTo>
                    <a:pt x="1067806" y="0"/>
                  </a:lnTo>
                  <a:lnTo>
                    <a:pt x="1067806" y="682950"/>
                  </a:lnTo>
                  <a:lnTo>
                    <a:pt x="0" y="682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C843A3E-2842-173C-3F3E-8D38D16661D9}"/>
                </a:ext>
              </a:extLst>
            </p:cNvPr>
            <p:cNvSpPr/>
            <p:nvPr/>
          </p:nvSpPr>
          <p:spPr>
            <a:xfrm>
              <a:off x="2268202" y="9573886"/>
              <a:ext cx="1085816" cy="469615"/>
            </a:xfrm>
            <a:custGeom>
              <a:avLst/>
              <a:gdLst/>
              <a:ahLst/>
              <a:cxnLst/>
              <a:rect l="l" t="t" r="r" b="b"/>
              <a:pathLst>
                <a:path w="1085816" h="469615">
                  <a:moveTo>
                    <a:pt x="0" y="0"/>
                  </a:moveTo>
                  <a:lnTo>
                    <a:pt x="1085816" y="0"/>
                  </a:lnTo>
                  <a:lnTo>
                    <a:pt x="1085816" y="469615"/>
                  </a:lnTo>
                  <a:lnTo>
                    <a:pt x="0" y="469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6CE67263-D1E1-BBCF-77FF-FE186511EBE0}"/>
                </a:ext>
              </a:extLst>
            </p:cNvPr>
            <p:cNvSpPr txBox="1"/>
            <p:nvPr/>
          </p:nvSpPr>
          <p:spPr>
            <a:xfrm>
              <a:off x="3575763" y="9239013"/>
              <a:ext cx="1285012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0A37E48E-2B41-39B1-0647-2E821250257E}"/>
                </a:ext>
              </a:extLst>
            </p:cNvPr>
            <p:cNvSpPr txBox="1"/>
            <p:nvPr/>
          </p:nvSpPr>
          <p:spPr>
            <a:xfrm>
              <a:off x="2034180" y="9239013"/>
              <a:ext cx="1585320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FFFFFF"/>
                  </a:solidFill>
                  <a:latin typeface="Garet"/>
                </a:rPr>
                <a:t>Co-</a:t>
              </a: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23FEA298-17DD-F8DD-A442-1A8283A40DE6}"/>
                </a:ext>
              </a:extLst>
            </p:cNvPr>
            <p:cNvSpPr txBox="1"/>
            <p:nvPr/>
          </p:nvSpPr>
          <p:spPr>
            <a:xfrm>
              <a:off x="723900" y="9239013"/>
              <a:ext cx="749897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Apoio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BFEC149B-E40C-21EE-3269-A66558C17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45" y="9500301"/>
              <a:ext cx="1003755" cy="5646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>
            <a:off x="35305" y="2700888"/>
            <a:ext cx="10237786" cy="4070667"/>
          </a:xfrm>
          <a:custGeom>
            <a:avLst/>
            <a:gdLst/>
            <a:ahLst/>
            <a:cxnLst/>
            <a:rect l="l" t="t" r="r" b="b"/>
            <a:pathLst>
              <a:path w="10287000" h="4070667">
                <a:moveTo>
                  <a:pt x="0" y="0"/>
                </a:moveTo>
                <a:lnTo>
                  <a:pt x="10287000" y="0"/>
                </a:lnTo>
                <a:lnTo>
                  <a:pt x="10287000" y="4070668"/>
                </a:lnTo>
                <a:lnTo>
                  <a:pt x="0" y="40706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4166" b="-48985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86811" y="6667500"/>
            <a:ext cx="7113379" cy="2027313"/>
          </a:xfrm>
          <a:custGeom>
            <a:avLst/>
            <a:gdLst/>
            <a:ahLst/>
            <a:cxnLst/>
            <a:rect l="l" t="t" r="r" b="b"/>
            <a:pathLst>
              <a:path w="7113379" h="2027313">
                <a:moveTo>
                  <a:pt x="0" y="0"/>
                </a:moveTo>
                <a:lnTo>
                  <a:pt x="7113378" y="0"/>
                </a:lnTo>
                <a:lnTo>
                  <a:pt x="7113378" y="2027313"/>
                </a:lnTo>
                <a:lnTo>
                  <a:pt x="0" y="20273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188340" y="393896"/>
            <a:ext cx="6013444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49"/>
              </a:lnSpc>
            </a:pPr>
            <a:r>
              <a:rPr lang="en-US" sz="8499" spc="909" dirty="0" err="1">
                <a:solidFill>
                  <a:srgbClr val="7ED957"/>
                </a:solidFill>
                <a:latin typeface="Squartiqa Light"/>
              </a:rPr>
              <a:t>faltam</a:t>
            </a:r>
            <a:endParaRPr lang="en-US" sz="8499" spc="909" dirty="0">
              <a:solidFill>
                <a:srgbClr val="7ED957"/>
              </a:solidFill>
              <a:latin typeface="Squartiqa Light"/>
            </a:endParaRPr>
          </a:p>
          <a:p>
            <a:pPr algn="ctr">
              <a:lnSpc>
                <a:spcPts val="7649"/>
              </a:lnSpc>
              <a:spcBef>
                <a:spcPct val="0"/>
              </a:spcBef>
            </a:pPr>
            <a:r>
              <a:rPr lang="en-US" sz="8499" spc="909" dirty="0">
                <a:solidFill>
                  <a:srgbClr val="7ED957"/>
                </a:solidFill>
                <a:latin typeface="Squartiqa Light"/>
              </a:rPr>
              <a:t>5 </a:t>
            </a:r>
            <a:r>
              <a:rPr lang="en-US" sz="8499" spc="909" dirty="0" err="1">
                <a:solidFill>
                  <a:srgbClr val="7ED957"/>
                </a:solidFill>
                <a:latin typeface="Squartiqa Light"/>
              </a:rPr>
              <a:t>dias</a:t>
            </a:r>
            <a:endParaRPr lang="en-US" sz="8499" spc="909" dirty="0">
              <a:solidFill>
                <a:srgbClr val="7ED957"/>
              </a:solidFill>
              <a:latin typeface="Squartiqa Light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8220834" y="786086"/>
            <a:ext cx="1726132" cy="1044310"/>
          </a:xfrm>
          <a:custGeom>
            <a:avLst/>
            <a:gdLst/>
            <a:ahLst/>
            <a:cxnLst/>
            <a:rect l="l" t="t" r="r" b="b"/>
            <a:pathLst>
              <a:path w="1726132" h="1044310">
                <a:moveTo>
                  <a:pt x="0" y="0"/>
                </a:moveTo>
                <a:lnTo>
                  <a:pt x="1726132" y="0"/>
                </a:lnTo>
                <a:lnTo>
                  <a:pt x="1726132" y="1044310"/>
                </a:lnTo>
                <a:lnTo>
                  <a:pt x="0" y="10443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404325" y="678212"/>
            <a:ext cx="1248750" cy="1260058"/>
            <a:chOff x="0" y="0"/>
            <a:chExt cx="6067120" cy="612206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067171" cy="6122035"/>
            </a:xfrm>
            <a:custGeom>
              <a:avLst/>
              <a:gdLst/>
              <a:ahLst/>
              <a:cxnLst/>
              <a:rect l="l" t="t" r="r" b="b"/>
              <a:pathLst>
                <a:path w="6067171" h="6122035">
                  <a:moveTo>
                    <a:pt x="4505960" y="0"/>
                  </a:moveTo>
                  <a:lnTo>
                    <a:pt x="4505960" y="177800"/>
                  </a:lnTo>
                  <a:lnTo>
                    <a:pt x="3033522" y="177800"/>
                  </a:lnTo>
                  <a:lnTo>
                    <a:pt x="1561211" y="177800"/>
                  </a:lnTo>
                  <a:lnTo>
                    <a:pt x="825119" y="177800"/>
                  </a:lnTo>
                  <a:cubicBezTo>
                    <a:pt x="467614" y="177800"/>
                    <a:pt x="177800" y="467614"/>
                    <a:pt x="177800" y="824992"/>
                  </a:cubicBezTo>
                  <a:lnTo>
                    <a:pt x="88900" y="824992"/>
                  </a:lnTo>
                  <a:lnTo>
                    <a:pt x="177800" y="824992"/>
                  </a:lnTo>
                  <a:lnTo>
                    <a:pt x="88900" y="824992"/>
                  </a:lnTo>
                  <a:lnTo>
                    <a:pt x="177800" y="824992"/>
                  </a:lnTo>
                  <a:lnTo>
                    <a:pt x="177800" y="1561084"/>
                  </a:lnTo>
                  <a:lnTo>
                    <a:pt x="88900" y="1561084"/>
                  </a:lnTo>
                  <a:lnTo>
                    <a:pt x="177800" y="1561084"/>
                  </a:lnTo>
                  <a:lnTo>
                    <a:pt x="177800" y="3033522"/>
                  </a:lnTo>
                  <a:lnTo>
                    <a:pt x="88900" y="3033522"/>
                  </a:lnTo>
                  <a:lnTo>
                    <a:pt x="177800" y="3033522"/>
                  </a:lnTo>
                  <a:lnTo>
                    <a:pt x="177800" y="4505833"/>
                  </a:lnTo>
                  <a:lnTo>
                    <a:pt x="88900" y="4505833"/>
                  </a:lnTo>
                  <a:lnTo>
                    <a:pt x="177800" y="4505833"/>
                  </a:lnTo>
                  <a:lnTo>
                    <a:pt x="177800" y="5978271"/>
                  </a:lnTo>
                  <a:lnTo>
                    <a:pt x="88900" y="5978271"/>
                  </a:lnTo>
                  <a:lnTo>
                    <a:pt x="49149" y="5898769"/>
                  </a:lnTo>
                  <a:lnTo>
                    <a:pt x="3012567" y="4416933"/>
                  </a:lnTo>
                  <a:lnTo>
                    <a:pt x="4505960" y="4416933"/>
                  </a:lnTo>
                  <a:lnTo>
                    <a:pt x="4505960" y="4505833"/>
                  </a:lnTo>
                  <a:lnTo>
                    <a:pt x="4505960" y="4416933"/>
                  </a:lnTo>
                  <a:cubicBezTo>
                    <a:pt x="5269992" y="4416933"/>
                    <a:pt x="5889371" y="3797554"/>
                    <a:pt x="5889371" y="3033522"/>
                  </a:cubicBezTo>
                  <a:lnTo>
                    <a:pt x="5978271" y="3033522"/>
                  </a:lnTo>
                  <a:lnTo>
                    <a:pt x="5889371" y="3033522"/>
                  </a:lnTo>
                  <a:lnTo>
                    <a:pt x="5889371" y="1561211"/>
                  </a:lnTo>
                  <a:lnTo>
                    <a:pt x="5978271" y="1561211"/>
                  </a:lnTo>
                  <a:lnTo>
                    <a:pt x="5889371" y="1561211"/>
                  </a:lnTo>
                  <a:cubicBezTo>
                    <a:pt x="5889371" y="797179"/>
                    <a:pt x="5269992" y="177800"/>
                    <a:pt x="4505960" y="177800"/>
                  </a:cubicBezTo>
                  <a:lnTo>
                    <a:pt x="4505960" y="0"/>
                  </a:lnTo>
                  <a:moveTo>
                    <a:pt x="4505960" y="177800"/>
                  </a:moveTo>
                  <a:lnTo>
                    <a:pt x="4505960" y="0"/>
                  </a:lnTo>
                  <a:cubicBezTo>
                    <a:pt x="5368163" y="0"/>
                    <a:pt x="6067171" y="699008"/>
                    <a:pt x="6067171" y="1561211"/>
                  </a:cubicBezTo>
                  <a:lnTo>
                    <a:pt x="6067171" y="3033522"/>
                  </a:lnTo>
                  <a:cubicBezTo>
                    <a:pt x="6067171" y="3895725"/>
                    <a:pt x="5368163" y="4594733"/>
                    <a:pt x="4505960" y="4594733"/>
                  </a:cubicBezTo>
                  <a:lnTo>
                    <a:pt x="3033522" y="4594733"/>
                  </a:lnTo>
                  <a:lnTo>
                    <a:pt x="3033522" y="4505833"/>
                  </a:lnTo>
                  <a:lnTo>
                    <a:pt x="3073273" y="4585335"/>
                  </a:lnTo>
                  <a:lnTo>
                    <a:pt x="0" y="6122035"/>
                  </a:lnTo>
                  <a:lnTo>
                    <a:pt x="0" y="824992"/>
                  </a:lnTo>
                  <a:cubicBezTo>
                    <a:pt x="0" y="369443"/>
                    <a:pt x="369443" y="0"/>
                    <a:pt x="825119" y="0"/>
                  </a:cubicBezTo>
                  <a:lnTo>
                    <a:pt x="4505960" y="0"/>
                  </a:lnTo>
                  <a:lnTo>
                    <a:pt x="4505960" y="177800"/>
                  </a:lnTo>
                  <a:close/>
                </a:path>
              </a:pathLst>
            </a:custGeom>
            <a:solidFill>
              <a:srgbClr val="1E6EAB"/>
            </a:solidFill>
          </p:spPr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5876389-EE19-8418-6916-53E55DD65CF2}"/>
              </a:ext>
            </a:extLst>
          </p:cNvPr>
          <p:cNvGrpSpPr/>
          <p:nvPr/>
        </p:nvGrpSpPr>
        <p:grpSpPr>
          <a:xfrm>
            <a:off x="0" y="8642119"/>
            <a:ext cx="10346729" cy="1682981"/>
            <a:chOff x="-2" y="8967202"/>
            <a:chExt cx="10346729" cy="1682981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118F1A75-1D8F-0803-5B87-166B37966E64}"/>
                </a:ext>
              </a:extLst>
            </p:cNvPr>
            <p:cNvGrpSpPr/>
            <p:nvPr/>
          </p:nvGrpSpPr>
          <p:grpSpPr>
            <a:xfrm>
              <a:off x="-2" y="8967202"/>
              <a:ext cx="10346729" cy="1682981"/>
              <a:chOff x="0" y="0"/>
              <a:chExt cx="2780955" cy="443254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C3F44C97-7CF1-C675-831D-BBB638DD03B7}"/>
                  </a:ext>
                </a:extLst>
              </p:cNvPr>
              <p:cNvSpPr/>
              <p:nvPr/>
            </p:nvSpPr>
            <p:spPr>
              <a:xfrm>
                <a:off x="0" y="0"/>
                <a:ext cx="2780955" cy="443254"/>
              </a:xfrm>
              <a:custGeom>
                <a:avLst/>
                <a:gdLst/>
                <a:ahLst/>
                <a:cxnLst/>
                <a:rect l="l" t="t" r="r" b="b"/>
                <a:pathLst>
                  <a:path w="2780955" h="443254">
                    <a:moveTo>
                      <a:pt x="0" y="0"/>
                    </a:moveTo>
                    <a:lnTo>
                      <a:pt x="2780955" y="0"/>
                    </a:lnTo>
                    <a:lnTo>
                      <a:pt x="2780955" y="443254"/>
                    </a:lnTo>
                    <a:lnTo>
                      <a:pt x="0" y="443254"/>
                    </a:lnTo>
                    <a:close/>
                  </a:path>
                </a:pathLst>
              </a:custGeom>
              <a:solidFill>
                <a:srgbClr val="1E6EAB"/>
              </a:solidFill>
            </p:spPr>
          </p:sp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19A07066-C733-E0CE-F819-17B72AB916A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780955" cy="490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1"/>
                  </a:lnSpc>
                </a:pPr>
                <a:endParaRPr/>
              </a:p>
            </p:txBody>
          </p:sp>
        </p:grp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D2EAA0F0-38D2-BA44-735E-57D59625B631}"/>
                </a:ext>
              </a:extLst>
            </p:cNvPr>
            <p:cNvSpPr/>
            <p:nvPr/>
          </p:nvSpPr>
          <p:spPr>
            <a:xfrm>
              <a:off x="3390900" y="9446658"/>
              <a:ext cx="6478146" cy="840342"/>
            </a:xfrm>
            <a:custGeom>
              <a:avLst/>
              <a:gdLst/>
              <a:ahLst/>
              <a:cxnLst/>
              <a:rect l="l" t="t" r="r" b="b"/>
              <a:pathLst>
                <a:path w="7174048" h="945198">
                  <a:moveTo>
                    <a:pt x="0" y="0"/>
                  </a:moveTo>
                  <a:lnTo>
                    <a:pt x="7174048" y="0"/>
                  </a:lnTo>
                  <a:lnTo>
                    <a:pt x="7174048" y="945198"/>
                  </a:lnTo>
                  <a:lnTo>
                    <a:pt x="0" y="94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19" t="-910" r="-7674" b="-910"/>
              </a:stretch>
            </a:blipFill>
          </p:spPr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3733B401-E223-7AF8-8968-EBCE1551FCC8}"/>
                </a:ext>
              </a:extLst>
            </p:cNvPr>
            <p:cNvSpPr/>
            <p:nvPr/>
          </p:nvSpPr>
          <p:spPr>
            <a:xfrm>
              <a:off x="113294" y="9433121"/>
              <a:ext cx="1067806" cy="682951"/>
            </a:xfrm>
            <a:custGeom>
              <a:avLst/>
              <a:gdLst/>
              <a:ahLst/>
              <a:cxnLst/>
              <a:rect l="l" t="t" r="r" b="b"/>
              <a:pathLst>
                <a:path w="1067806" h="682951">
                  <a:moveTo>
                    <a:pt x="0" y="0"/>
                  </a:moveTo>
                  <a:lnTo>
                    <a:pt x="1067806" y="0"/>
                  </a:lnTo>
                  <a:lnTo>
                    <a:pt x="1067806" y="682950"/>
                  </a:lnTo>
                  <a:lnTo>
                    <a:pt x="0" y="682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CFB10330-0CD2-6B49-FC58-7E1B9DD93D1B}"/>
                </a:ext>
              </a:extLst>
            </p:cNvPr>
            <p:cNvSpPr/>
            <p:nvPr/>
          </p:nvSpPr>
          <p:spPr>
            <a:xfrm>
              <a:off x="2268202" y="9573886"/>
              <a:ext cx="1085816" cy="469615"/>
            </a:xfrm>
            <a:custGeom>
              <a:avLst/>
              <a:gdLst/>
              <a:ahLst/>
              <a:cxnLst/>
              <a:rect l="l" t="t" r="r" b="b"/>
              <a:pathLst>
                <a:path w="1085816" h="469615">
                  <a:moveTo>
                    <a:pt x="0" y="0"/>
                  </a:moveTo>
                  <a:lnTo>
                    <a:pt x="1085816" y="0"/>
                  </a:lnTo>
                  <a:lnTo>
                    <a:pt x="1085816" y="469615"/>
                  </a:lnTo>
                  <a:lnTo>
                    <a:pt x="0" y="469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FFF73005-7F4B-6440-69BE-646E7733799F}"/>
                </a:ext>
              </a:extLst>
            </p:cNvPr>
            <p:cNvSpPr txBox="1"/>
            <p:nvPr/>
          </p:nvSpPr>
          <p:spPr>
            <a:xfrm>
              <a:off x="3575763" y="9239013"/>
              <a:ext cx="1285012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FE0C63E2-F757-D40C-5B81-D3BD8F4FE27A}"/>
                </a:ext>
              </a:extLst>
            </p:cNvPr>
            <p:cNvSpPr txBox="1"/>
            <p:nvPr/>
          </p:nvSpPr>
          <p:spPr>
            <a:xfrm>
              <a:off x="2034180" y="9239013"/>
              <a:ext cx="1585320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FFFFFF"/>
                  </a:solidFill>
                  <a:latin typeface="Garet"/>
                </a:rPr>
                <a:t>Co-</a:t>
              </a: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E7323343-EE85-564B-766F-3A4DE7ECE3C7}"/>
                </a:ext>
              </a:extLst>
            </p:cNvPr>
            <p:cNvSpPr txBox="1"/>
            <p:nvPr/>
          </p:nvSpPr>
          <p:spPr>
            <a:xfrm>
              <a:off x="723900" y="9239013"/>
              <a:ext cx="749897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Apoio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760EEF0-E7B5-298F-7164-A518FD7DB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45" y="9500301"/>
              <a:ext cx="1003755" cy="5646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>
            <a:off x="70612" y="2731035"/>
            <a:ext cx="10287000" cy="4070667"/>
          </a:xfrm>
          <a:custGeom>
            <a:avLst/>
            <a:gdLst/>
            <a:ahLst/>
            <a:cxnLst/>
            <a:rect l="l" t="t" r="r" b="b"/>
            <a:pathLst>
              <a:path w="10287000" h="4070667">
                <a:moveTo>
                  <a:pt x="0" y="0"/>
                </a:moveTo>
                <a:lnTo>
                  <a:pt x="10287000" y="0"/>
                </a:lnTo>
                <a:lnTo>
                  <a:pt x="10287000" y="4070668"/>
                </a:lnTo>
                <a:lnTo>
                  <a:pt x="0" y="40706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4166" b="-48985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72240" y="6591300"/>
            <a:ext cx="7113379" cy="2027313"/>
          </a:xfrm>
          <a:custGeom>
            <a:avLst/>
            <a:gdLst/>
            <a:ahLst/>
            <a:cxnLst/>
            <a:rect l="l" t="t" r="r" b="b"/>
            <a:pathLst>
              <a:path w="7113379" h="2027313">
                <a:moveTo>
                  <a:pt x="0" y="0"/>
                </a:moveTo>
                <a:lnTo>
                  <a:pt x="7113379" y="0"/>
                </a:lnTo>
                <a:lnTo>
                  <a:pt x="7113379" y="2027313"/>
                </a:lnTo>
                <a:lnTo>
                  <a:pt x="0" y="20273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030350" y="393896"/>
            <a:ext cx="5997158" cy="203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49"/>
              </a:lnSpc>
            </a:pPr>
            <a:r>
              <a:rPr lang="en-US" sz="8499" spc="909">
                <a:solidFill>
                  <a:srgbClr val="7ED957"/>
                </a:solidFill>
                <a:latin typeface="Squartiqa Light"/>
              </a:rPr>
              <a:t>faltam</a:t>
            </a:r>
          </a:p>
          <a:p>
            <a:pPr algn="ctr">
              <a:lnSpc>
                <a:spcPts val="7649"/>
              </a:lnSpc>
              <a:spcBef>
                <a:spcPct val="0"/>
              </a:spcBef>
            </a:pPr>
            <a:r>
              <a:rPr lang="en-US" sz="8499" spc="909">
                <a:solidFill>
                  <a:srgbClr val="7ED957"/>
                </a:solidFill>
                <a:latin typeface="Squartiqa Light"/>
              </a:rPr>
              <a:t>3 dias</a:t>
            </a:r>
          </a:p>
        </p:txBody>
      </p:sp>
      <p:sp>
        <p:nvSpPr>
          <p:cNvPr id="16" name="Freeform 16"/>
          <p:cNvSpPr/>
          <p:nvPr/>
        </p:nvSpPr>
        <p:spPr>
          <a:xfrm>
            <a:off x="8220834" y="786086"/>
            <a:ext cx="1726132" cy="1044310"/>
          </a:xfrm>
          <a:custGeom>
            <a:avLst/>
            <a:gdLst/>
            <a:ahLst/>
            <a:cxnLst/>
            <a:rect l="l" t="t" r="r" b="b"/>
            <a:pathLst>
              <a:path w="1726132" h="1044310">
                <a:moveTo>
                  <a:pt x="0" y="0"/>
                </a:moveTo>
                <a:lnTo>
                  <a:pt x="1726132" y="0"/>
                </a:lnTo>
                <a:lnTo>
                  <a:pt x="1726132" y="1044310"/>
                </a:lnTo>
                <a:lnTo>
                  <a:pt x="0" y="10443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404325" y="678212"/>
            <a:ext cx="1248750" cy="1260058"/>
            <a:chOff x="0" y="0"/>
            <a:chExt cx="6067120" cy="612206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067171" cy="6122035"/>
            </a:xfrm>
            <a:custGeom>
              <a:avLst/>
              <a:gdLst/>
              <a:ahLst/>
              <a:cxnLst/>
              <a:rect l="l" t="t" r="r" b="b"/>
              <a:pathLst>
                <a:path w="6067171" h="6122035">
                  <a:moveTo>
                    <a:pt x="4505960" y="0"/>
                  </a:moveTo>
                  <a:lnTo>
                    <a:pt x="4505960" y="177800"/>
                  </a:lnTo>
                  <a:lnTo>
                    <a:pt x="3033522" y="177800"/>
                  </a:lnTo>
                  <a:lnTo>
                    <a:pt x="1561211" y="177800"/>
                  </a:lnTo>
                  <a:lnTo>
                    <a:pt x="825119" y="177800"/>
                  </a:lnTo>
                  <a:cubicBezTo>
                    <a:pt x="467614" y="177800"/>
                    <a:pt x="177800" y="467614"/>
                    <a:pt x="177800" y="824992"/>
                  </a:cubicBezTo>
                  <a:lnTo>
                    <a:pt x="88900" y="824992"/>
                  </a:lnTo>
                  <a:lnTo>
                    <a:pt x="177800" y="824992"/>
                  </a:lnTo>
                  <a:lnTo>
                    <a:pt x="88900" y="824992"/>
                  </a:lnTo>
                  <a:lnTo>
                    <a:pt x="177800" y="824992"/>
                  </a:lnTo>
                  <a:lnTo>
                    <a:pt x="177800" y="1561084"/>
                  </a:lnTo>
                  <a:lnTo>
                    <a:pt x="88900" y="1561084"/>
                  </a:lnTo>
                  <a:lnTo>
                    <a:pt x="177800" y="1561084"/>
                  </a:lnTo>
                  <a:lnTo>
                    <a:pt x="177800" y="3033522"/>
                  </a:lnTo>
                  <a:lnTo>
                    <a:pt x="88900" y="3033522"/>
                  </a:lnTo>
                  <a:lnTo>
                    <a:pt x="177800" y="3033522"/>
                  </a:lnTo>
                  <a:lnTo>
                    <a:pt x="177800" y="4505833"/>
                  </a:lnTo>
                  <a:lnTo>
                    <a:pt x="88900" y="4505833"/>
                  </a:lnTo>
                  <a:lnTo>
                    <a:pt x="177800" y="4505833"/>
                  </a:lnTo>
                  <a:lnTo>
                    <a:pt x="177800" y="5978271"/>
                  </a:lnTo>
                  <a:lnTo>
                    <a:pt x="88900" y="5978271"/>
                  </a:lnTo>
                  <a:lnTo>
                    <a:pt x="49149" y="5898769"/>
                  </a:lnTo>
                  <a:lnTo>
                    <a:pt x="3012567" y="4416933"/>
                  </a:lnTo>
                  <a:lnTo>
                    <a:pt x="4505960" y="4416933"/>
                  </a:lnTo>
                  <a:lnTo>
                    <a:pt x="4505960" y="4505833"/>
                  </a:lnTo>
                  <a:lnTo>
                    <a:pt x="4505960" y="4416933"/>
                  </a:lnTo>
                  <a:cubicBezTo>
                    <a:pt x="5269992" y="4416933"/>
                    <a:pt x="5889371" y="3797554"/>
                    <a:pt x="5889371" y="3033522"/>
                  </a:cubicBezTo>
                  <a:lnTo>
                    <a:pt x="5978271" y="3033522"/>
                  </a:lnTo>
                  <a:lnTo>
                    <a:pt x="5889371" y="3033522"/>
                  </a:lnTo>
                  <a:lnTo>
                    <a:pt x="5889371" y="1561211"/>
                  </a:lnTo>
                  <a:lnTo>
                    <a:pt x="5978271" y="1561211"/>
                  </a:lnTo>
                  <a:lnTo>
                    <a:pt x="5889371" y="1561211"/>
                  </a:lnTo>
                  <a:cubicBezTo>
                    <a:pt x="5889371" y="797179"/>
                    <a:pt x="5269992" y="177800"/>
                    <a:pt x="4505960" y="177800"/>
                  </a:cubicBezTo>
                  <a:lnTo>
                    <a:pt x="4505960" y="0"/>
                  </a:lnTo>
                  <a:moveTo>
                    <a:pt x="4505960" y="177800"/>
                  </a:moveTo>
                  <a:lnTo>
                    <a:pt x="4505960" y="0"/>
                  </a:lnTo>
                  <a:cubicBezTo>
                    <a:pt x="5368163" y="0"/>
                    <a:pt x="6067171" y="699008"/>
                    <a:pt x="6067171" y="1561211"/>
                  </a:cubicBezTo>
                  <a:lnTo>
                    <a:pt x="6067171" y="3033522"/>
                  </a:lnTo>
                  <a:cubicBezTo>
                    <a:pt x="6067171" y="3895725"/>
                    <a:pt x="5368163" y="4594733"/>
                    <a:pt x="4505960" y="4594733"/>
                  </a:cubicBezTo>
                  <a:lnTo>
                    <a:pt x="3033522" y="4594733"/>
                  </a:lnTo>
                  <a:lnTo>
                    <a:pt x="3033522" y="4505833"/>
                  </a:lnTo>
                  <a:lnTo>
                    <a:pt x="3073273" y="4585335"/>
                  </a:lnTo>
                  <a:lnTo>
                    <a:pt x="0" y="6122035"/>
                  </a:lnTo>
                  <a:lnTo>
                    <a:pt x="0" y="824992"/>
                  </a:lnTo>
                  <a:cubicBezTo>
                    <a:pt x="0" y="369443"/>
                    <a:pt x="369443" y="0"/>
                    <a:pt x="825119" y="0"/>
                  </a:cubicBezTo>
                  <a:lnTo>
                    <a:pt x="4505960" y="0"/>
                  </a:lnTo>
                  <a:lnTo>
                    <a:pt x="4505960" y="177800"/>
                  </a:lnTo>
                  <a:close/>
                </a:path>
              </a:pathLst>
            </a:custGeom>
            <a:solidFill>
              <a:srgbClr val="1E6EAB"/>
            </a:solidFill>
          </p:spPr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2C08BF74-1C85-AEDB-AA75-E7FA75E7492D}"/>
              </a:ext>
            </a:extLst>
          </p:cNvPr>
          <p:cNvGrpSpPr/>
          <p:nvPr/>
        </p:nvGrpSpPr>
        <p:grpSpPr>
          <a:xfrm>
            <a:off x="0" y="8642119"/>
            <a:ext cx="10346729" cy="1682981"/>
            <a:chOff x="-2" y="8967202"/>
            <a:chExt cx="10346729" cy="1682981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80CF630F-0A3F-9528-9964-1D28EED02130}"/>
                </a:ext>
              </a:extLst>
            </p:cNvPr>
            <p:cNvGrpSpPr/>
            <p:nvPr/>
          </p:nvGrpSpPr>
          <p:grpSpPr>
            <a:xfrm>
              <a:off x="-2" y="8967202"/>
              <a:ext cx="10346729" cy="1682981"/>
              <a:chOff x="0" y="0"/>
              <a:chExt cx="2780955" cy="443254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3A82BCA9-C311-F0E9-832D-86163EAB1DE8}"/>
                  </a:ext>
                </a:extLst>
              </p:cNvPr>
              <p:cNvSpPr/>
              <p:nvPr/>
            </p:nvSpPr>
            <p:spPr>
              <a:xfrm>
                <a:off x="0" y="0"/>
                <a:ext cx="2780955" cy="443254"/>
              </a:xfrm>
              <a:custGeom>
                <a:avLst/>
                <a:gdLst/>
                <a:ahLst/>
                <a:cxnLst/>
                <a:rect l="l" t="t" r="r" b="b"/>
                <a:pathLst>
                  <a:path w="2780955" h="443254">
                    <a:moveTo>
                      <a:pt x="0" y="0"/>
                    </a:moveTo>
                    <a:lnTo>
                      <a:pt x="2780955" y="0"/>
                    </a:lnTo>
                    <a:lnTo>
                      <a:pt x="2780955" y="443254"/>
                    </a:lnTo>
                    <a:lnTo>
                      <a:pt x="0" y="443254"/>
                    </a:lnTo>
                    <a:close/>
                  </a:path>
                </a:pathLst>
              </a:custGeom>
              <a:solidFill>
                <a:srgbClr val="1E6EAB"/>
              </a:solidFill>
            </p:spPr>
          </p:sp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0E37A67E-CF79-F07E-69E2-DC5E0782864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780955" cy="490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1"/>
                  </a:lnSpc>
                </a:pPr>
                <a:endParaRPr/>
              </a:p>
            </p:txBody>
          </p:sp>
        </p:grp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4BCE9207-8721-789C-0F0E-574185DF0D8D}"/>
                </a:ext>
              </a:extLst>
            </p:cNvPr>
            <p:cNvSpPr/>
            <p:nvPr/>
          </p:nvSpPr>
          <p:spPr>
            <a:xfrm>
              <a:off x="3390900" y="9446658"/>
              <a:ext cx="6478146" cy="840342"/>
            </a:xfrm>
            <a:custGeom>
              <a:avLst/>
              <a:gdLst/>
              <a:ahLst/>
              <a:cxnLst/>
              <a:rect l="l" t="t" r="r" b="b"/>
              <a:pathLst>
                <a:path w="7174048" h="945198">
                  <a:moveTo>
                    <a:pt x="0" y="0"/>
                  </a:moveTo>
                  <a:lnTo>
                    <a:pt x="7174048" y="0"/>
                  </a:lnTo>
                  <a:lnTo>
                    <a:pt x="7174048" y="945198"/>
                  </a:lnTo>
                  <a:lnTo>
                    <a:pt x="0" y="94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19" t="-910" r="-7674" b="-910"/>
              </a:stretch>
            </a:blipFill>
          </p:spPr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286704A2-16B1-634F-179A-B1C58A04885E}"/>
                </a:ext>
              </a:extLst>
            </p:cNvPr>
            <p:cNvSpPr/>
            <p:nvPr/>
          </p:nvSpPr>
          <p:spPr>
            <a:xfrm>
              <a:off x="113294" y="9433121"/>
              <a:ext cx="1067806" cy="682951"/>
            </a:xfrm>
            <a:custGeom>
              <a:avLst/>
              <a:gdLst/>
              <a:ahLst/>
              <a:cxnLst/>
              <a:rect l="l" t="t" r="r" b="b"/>
              <a:pathLst>
                <a:path w="1067806" h="682951">
                  <a:moveTo>
                    <a:pt x="0" y="0"/>
                  </a:moveTo>
                  <a:lnTo>
                    <a:pt x="1067806" y="0"/>
                  </a:lnTo>
                  <a:lnTo>
                    <a:pt x="1067806" y="682950"/>
                  </a:lnTo>
                  <a:lnTo>
                    <a:pt x="0" y="682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4C2A462A-46FF-4474-F2A0-5F8FFB273880}"/>
                </a:ext>
              </a:extLst>
            </p:cNvPr>
            <p:cNvSpPr/>
            <p:nvPr/>
          </p:nvSpPr>
          <p:spPr>
            <a:xfrm>
              <a:off x="2268202" y="9573886"/>
              <a:ext cx="1085816" cy="469615"/>
            </a:xfrm>
            <a:custGeom>
              <a:avLst/>
              <a:gdLst/>
              <a:ahLst/>
              <a:cxnLst/>
              <a:rect l="l" t="t" r="r" b="b"/>
              <a:pathLst>
                <a:path w="1085816" h="469615">
                  <a:moveTo>
                    <a:pt x="0" y="0"/>
                  </a:moveTo>
                  <a:lnTo>
                    <a:pt x="1085816" y="0"/>
                  </a:lnTo>
                  <a:lnTo>
                    <a:pt x="1085816" y="469615"/>
                  </a:lnTo>
                  <a:lnTo>
                    <a:pt x="0" y="469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FA09E733-E902-11D6-D978-819E352AC313}"/>
                </a:ext>
              </a:extLst>
            </p:cNvPr>
            <p:cNvSpPr txBox="1"/>
            <p:nvPr/>
          </p:nvSpPr>
          <p:spPr>
            <a:xfrm>
              <a:off x="3575763" y="9239013"/>
              <a:ext cx="1285012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63CD5249-67D5-23A7-444F-AF907CD3437B}"/>
                </a:ext>
              </a:extLst>
            </p:cNvPr>
            <p:cNvSpPr txBox="1"/>
            <p:nvPr/>
          </p:nvSpPr>
          <p:spPr>
            <a:xfrm>
              <a:off x="2034180" y="9239013"/>
              <a:ext cx="1585320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FFFFFF"/>
                  </a:solidFill>
                  <a:latin typeface="Garet"/>
                </a:rPr>
                <a:t>Co-</a:t>
              </a: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B6F07773-5B05-BD9B-59BA-DB165F3854CA}"/>
                </a:ext>
              </a:extLst>
            </p:cNvPr>
            <p:cNvSpPr txBox="1"/>
            <p:nvPr/>
          </p:nvSpPr>
          <p:spPr>
            <a:xfrm>
              <a:off x="723900" y="9239013"/>
              <a:ext cx="749897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Apoio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A9F82ECA-5B1F-235A-B51A-F6234FF8D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45" y="9500301"/>
              <a:ext cx="1003755" cy="5646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>
            <a:off x="58638" y="2719759"/>
            <a:ext cx="10216388" cy="4070667"/>
          </a:xfrm>
          <a:custGeom>
            <a:avLst/>
            <a:gdLst/>
            <a:ahLst/>
            <a:cxnLst/>
            <a:rect l="l" t="t" r="r" b="b"/>
            <a:pathLst>
              <a:path w="10287000" h="4070667">
                <a:moveTo>
                  <a:pt x="0" y="0"/>
                </a:moveTo>
                <a:lnTo>
                  <a:pt x="10287000" y="0"/>
                </a:lnTo>
                <a:lnTo>
                  <a:pt x="10287000" y="4070668"/>
                </a:lnTo>
                <a:lnTo>
                  <a:pt x="0" y="40706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4166" b="-48985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72240" y="6667500"/>
            <a:ext cx="7113379" cy="2027313"/>
          </a:xfrm>
          <a:custGeom>
            <a:avLst/>
            <a:gdLst/>
            <a:ahLst/>
            <a:cxnLst/>
            <a:rect l="l" t="t" r="r" b="b"/>
            <a:pathLst>
              <a:path w="7113379" h="2027313">
                <a:moveTo>
                  <a:pt x="0" y="0"/>
                </a:moveTo>
                <a:lnTo>
                  <a:pt x="7113379" y="0"/>
                </a:lnTo>
                <a:lnTo>
                  <a:pt x="7113379" y="2027313"/>
                </a:lnTo>
                <a:lnTo>
                  <a:pt x="0" y="20273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847871" y="521237"/>
            <a:ext cx="6362116" cy="1914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  <a:spcBef>
                <a:spcPct val="0"/>
              </a:spcBef>
            </a:pPr>
            <a:r>
              <a:rPr lang="en-US" sz="7999" spc="855">
                <a:solidFill>
                  <a:srgbClr val="7ED957"/>
                </a:solidFill>
                <a:latin typeface="Squartiqa"/>
              </a:rPr>
              <a:t>É amanhã!</a:t>
            </a:r>
          </a:p>
        </p:txBody>
      </p:sp>
      <p:sp>
        <p:nvSpPr>
          <p:cNvPr id="16" name="Freeform 16"/>
          <p:cNvSpPr/>
          <p:nvPr/>
        </p:nvSpPr>
        <p:spPr>
          <a:xfrm>
            <a:off x="8316084" y="786086"/>
            <a:ext cx="1726132" cy="1044310"/>
          </a:xfrm>
          <a:custGeom>
            <a:avLst/>
            <a:gdLst/>
            <a:ahLst/>
            <a:cxnLst/>
            <a:rect l="l" t="t" r="r" b="b"/>
            <a:pathLst>
              <a:path w="1726132" h="1044310">
                <a:moveTo>
                  <a:pt x="0" y="0"/>
                </a:moveTo>
                <a:lnTo>
                  <a:pt x="1726132" y="0"/>
                </a:lnTo>
                <a:lnTo>
                  <a:pt x="1726132" y="1044310"/>
                </a:lnTo>
                <a:lnTo>
                  <a:pt x="0" y="10443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404325" y="678212"/>
            <a:ext cx="1248750" cy="1260058"/>
            <a:chOff x="0" y="0"/>
            <a:chExt cx="6067120" cy="612206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067171" cy="6122035"/>
            </a:xfrm>
            <a:custGeom>
              <a:avLst/>
              <a:gdLst/>
              <a:ahLst/>
              <a:cxnLst/>
              <a:rect l="l" t="t" r="r" b="b"/>
              <a:pathLst>
                <a:path w="6067171" h="6122035">
                  <a:moveTo>
                    <a:pt x="4505960" y="0"/>
                  </a:moveTo>
                  <a:lnTo>
                    <a:pt x="4505960" y="177800"/>
                  </a:lnTo>
                  <a:lnTo>
                    <a:pt x="3033522" y="177800"/>
                  </a:lnTo>
                  <a:lnTo>
                    <a:pt x="1561211" y="177800"/>
                  </a:lnTo>
                  <a:lnTo>
                    <a:pt x="825119" y="177800"/>
                  </a:lnTo>
                  <a:cubicBezTo>
                    <a:pt x="467614" y="177800"/>
                    <a:pt x="177800" y="467614"/>
                    <a:pt x="177800" y="824992"/>
                  </a:cubicBezTo>
                  <a:lnTo>
                    <a:pt x="88900" y="824992"/>
                  </a:lnTo>
                  <a:lnTo>
                    <a:pt x="177800" y="824992"/>
                  </a:lnTo>
                  <a:lnTo>
                    <a:pt x="88900" y="824992"/>
                  </a:lnTo>
                  <a:lnTo>
                    <a:pt x="177800" y="824992"/>
                  </a:lnTo>
                  <a:lnTo>
                    <a:pt x="177800" y="1561084"/>
                  </a:lnTo>
                  <a:lnTo>
                    <a:pt x="88900" y="1561084"/>
                  </a:lnTo>
                  <a:lnTo>
                    <a:pt x="177800" y="1561084"/>
                  </a:lnTo>
                  <a:lnTo>
                    <a:pt x="177800" y="3033522"/>
                  </a:lnTo>
                  <a:lnTo>
                    <a:pt x="88900" y="3033522"/>
                  </a:lnTo>
                  <a:lnTo>
                    <a:pt x="177800" y="3033522"/>
                  </a:lnTo>
                  <a:lnTo>
                    <a:pt x="177800" y="4505833"/>
                  </a:lnTo>
                  <a:lnTo>
                    <a:pt x="88900" y="4505833"/>
                  </a:lnTo>
                  <a:lnTo>
                    <a:pt x="177800" y="4505833"/>
                  </a:lnTo>
                  <a:lnTo>
                    <a:pt x="177800" y="5978271"/>
                  </a:lnTo>
                  <a:lnTo>
                    <a:pt x="88900" y="5978271"/>
                  </a:lnTo>
                  <a:lnTo>
                    <a:pt x="49149" y="5898769"/>
                  </a:lnTo>
                  <a:lnTo>
                    <a:pt x="3012567" y="4416933"/>
                  </a:lnTo>
                  <a:lnTo>
                    <a:pt x="4505960" y="4416933"/>
                  </a:lnTo>
                  <a:lnTo>
                    <a:pt x="4505960" y="4505833"/>
                  </a:lnTo>
                  <a:lnTo>
                    <a:pt x="4505960" y="4416933"/>
                  </a:lnTo>
                  <a:cubicBezTo>
                    <a:pt x="5269992" y="4416933"/>
                    <a:pt x="5889371" y="3797554"/>
                    <a:pt x="5889371" y="3033522"/>
                  </a:cubicBezTo>
                  <a:lnTo>
                    <a:pt x="5978271" y="3033522"/>
                  </a:lnTo>
                  <a:lnTo>
                    <a:pt x="5889371" y="3033522"/>
                  </a:lnTo>
                  <a:lnTo>
                    <a:pt x="5889371" y="1561211"/>
                  </a:lnTo>
                  <a:lnTo>
                    <a:pt x="5978271" y="1561211"/>
                  </a:lnTo>
                  <a:lnTo>
                    <a:pt x="5889371" y="1561211"/>
                  </a:lnTo>
                  <a:cubicBezTo>
                    <a:pt x="5889371" y="797179"/>
                    <a:pt x="5269992" y="177800"/>
                    <a:pt x="4505960" y="177800"/>
                  </a:cubicBezTo>
                  <a:lnTo>
                    <a:pt x="4505960" y="0"/>
                  </a:lnTo>
                  <a:moveTo>
                    <a:pt x="4505960" y="177800"/>
                  </a:moveTo>
                  <a:lnTo>
                    <a:pt x="4505960" y="0"/>
                  </a:lnTo>
                  <a:cubicBezTo>
                    <a:pt x="5368163" y="0"/>
                    <a:pt x="6067171" y="699008"/>
                    <a:pt x="6067171" y="1561211"/>
                  </a:cubicBezTo>
                  <a:lnTo>
                    <a:pt x="6067171" y="3033522"/>
                  </a:lnTo>
                  <a:cubicBezTo>
                    <a:pt x="6067171" y="3895725"/>
                    <a:pt x="5368163" y="4594733"/>
                    <a:pt x="4505960" y="4594733"/>
                  </a:cubicBezTo>
                  <a:lnTo>
                    <a:pt x="3033522" y="4594733"/>
                  </a:lnTo>
                  <a:lnTo>
                    <a:pt x="3033522" y="4505833"/>
                  </a:lnTo>
                  <a:lnTo>
                    <a:pt x="3073273" y="4585335"/>
                  </a:lnTo>
                  <a:lnTo>
                    <a:pt x="0" y="6122035"/>
                  </a:lnTo>
                  <a:lnTo>
                    <a:pt x="0" y="824992"/>
                  </a:lnTo>
                  <a:cubicBezTo>
                    <a:pt x="0" y="369443"/>
                    <a:pt x="369443" y="0"/>
                    <a:pt x="825119" y="0"/>
                  </a:cubicBezTo>
                  <a:lnTo>
                    <a:pt x="4505960" y="0"/>
                  </a:lnTo>
                  <a:lnTo>
                    <a:pt x="4505960" y="177800"/>
                  </a:lnTo>
                  <a:close/>
                </a:path>
              </a:pathLst>
            </a:custGeom>
            <a:solidFill>
              <a:srgbClr val="1E6EAB"/>
            </a:solidFill>
          </p:spPr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FB69BA9-65CC-AD9E-1CD2-DE5B876632D2}"/>
              </a:ext>
            </a:extLst>
          </p:cNvPr>
          <p:cNvGrpSpPr/>
          <p:nvPr/>
        </p:nvGrpSpPr>
        <p:grpSpPr>
          <a:xfrm>
            <a:off x="0" y="8642119"/>
            <a:ext cx="10346729" cy="1682981"/>
            <a:chOff x="-2" y="8967202"/>
            <a:chExt cx="10346729" cy="1682981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154F6573-81D2-72DA-79B3-B44EC199015E}"/>
                </a:ext>
              </a:extLst>
            </p:cNvPr>
            <p:cNvGrpSpPr/>
            <p:nvPr/>
          </p:nvGrpSpPr>
          <p:grpSpPr>
            <a:xfrm>
              <a:off x="-2" y="8967202"/>
              <a:ext cx="10346729" cy="1682981"/>
              <a:chOff x="0" y="0"/>
              <a:chExt cx="2780955" cy="443254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19325555-7CD9-AC38-6F86-9B6DDF52B89A}"/>
                  </a:ext>
                </a:extLst>
              </p:cNvPr>
              <p:cNvSpPr/>
              <p:nvPr/>
            </p:nvSpPr>
            <p:spPr>
              <a:xfrm>
                <a:off x="0" y="0"/>
                <a:ext cx="2780955" cy="443254"/>
              </a:xfrm>
              <a:custGeom>
                <a:avLst/>
                <a:gdLst/>
                <a:ahLst/>
                <a:cxnLst/>
                <a:rect l="l" t="t" r="r" b="b"/>
                <a:pathLst>
                  <a:path w="2780955" h="443254">
                    <a:moveTo>
                      <a:pt x="0" y="0"/>
                    </a:moveTo>
                    <a:lnTo>
                      <a:pt x="2780955" y="0"/>
                    </a:lnTo>
                    <a:lnTo>
                      <a:pt x="2780955" y="443254"/>
                    </a:lnTo>
                    <a:lnTo>
                      <a:pt x="0" y="443254"/>
                    </a:lnTo>
                    <a:close/>
                  </a:path>
                </a:pathLst>
              </a:custGeom>
              <a:solidFill>
                <a:srgbClr val="1E6EAB"/>
              </a:solidFill>
            </p:spPr>
          </p:sp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B67B3089-1AEA-CB55-1ED3-FC6D06A58CE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780955" cy="490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1"/>
                  </a:lnSpc>
                </a:pPr>
                <a:endParaRPr/>
              </a:p>
            </p:txBody>
          </p:sp>
        </p:grp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BE482610-7B2D-0B98-59F3-0EF24A74026B}"/>
                </a:ext>
              </a:extLst>
            </p:cNvPr>
            <p:cNvSpPr/>
            <p:nvPr/>
          </p:nvSpPr>
          <p:spPr>
            <a:xfrm>
              <a:off x="3390900" y="9446658"/>
              <a:ext cx="6478146" cy="840342"/>
            </a:xfrm>
            <a:custGeom>
              <a:avLst/>
              <a:gdLst/>
              <a:ahLst/>
              <a:cxnLst/>
              <a:rect l="l" t="t" r="r" b="b"/>
              <a:pathLst>
                <a:path w="7174048" h="945198">
                  <a:moveTo>
                    <a:pt x="0" y="0"/>
                  </a:moveTo>
                  <a:lnTo>
                    <a:pt x="7174048" y="0"/>
                  </a:lnTo>
                  <a:lnTo>
                    <a:pt x="7174048" y="945198"/>
                  </a:lnTo>
                  <a:lnTo>
                    <a:pt x="0" y="94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19" t="-910" r="-7674" b="-910"/>
              </a:stretch>
            </a:blipFill>
          </p:spPr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90A77DE6-1BB1-CE8A-4EF4-031866A1E60A}"/>
                </a:ext>
              </a:extLst>
            </p:cNvPr>
            <p:cNvSpPr/>
            <p:nvPr/>
          </p:nvSpPr>
          <p:spPr>
            <a:xfrm>
              <a:off x="113294" y="9433121"/>
              <a:ext cx="1067806" cy="682951"/>
            </a:xfrm>
            <a:custGeom>
              <a:avLst/>
              <a:gdLst/>
              <a:ahLst/>
              <a:cxnLst/>
              <a:rect l="l" t="t" r="r" b="b"/>
              <a:pathLst>
                <a:path w="1067806" h="682951">
                  <a:moveTo>
                    <a:pt x="0" y="0"/>
                  </a:moveTo>
                  <a:lnTo>
                    <a:pt x="1067806" y="0"/>
                  </a:lnTo>
                  <a:lnTo>
                    <a:pt x="1067806" y="682950"/>
                  </a:lnTo>
                  <a:lnTo>
                    <a:pt x="0" y="682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50DFA776-CE70-178C-EAAC-69BCCF4C5946}"/>
                </a:ext>
              </a:extLst>
            </p:cNvPr>
            <p:cNvSpPr/>
            <p:nvPr/>
          </p:nvSpPr>
          <p:spPr>
            <a:xfrm>
              <a:off x="2268202" y="9573886"/>
              <a:ext cx="1085816" cy="469615"/>
            </a:xfrm>
            <a:custGeom>
              <a:avLst/>
              <a:gdLst/>
              <a:ahLst/>
              <a:cxnLst/>
              <a:rect l="l" t="t" r="r" b="b"/>
              <a:pathLst>
                <a:path w="1085816" h="469615">
                  <a:moveTo>
                    <a:pt x="0" y="0"/>
                  </a:moveTo>
                  <a:lnTo>
                    <a:pt x="1085816" y="0"/>
                  </a:lnTo>
                  <a:lnTo>
                    <a:pt x="1085816" y="469615"/>
                  </a:lnTo>
                  <a:lnTo>
                    <a:pt x="0" y="469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4CC79A87-72A3-54B9-2CF6-C69A5B3A84AE}"/>
                </a:ext>
              </a:extLst>
            </p:cNvPr>
            <p:cNvSpPr txBox="1"/>
            <p:nvPr/>
          </p:nvSpPr>
          <p:spPr>
            <a:xfrm>
              <a:off x="3575763" y="9239013"/>
              <a:ext cx="1285012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1B7CEFEE-17C4-E671-42BA-C74DC13BCBD1}"/>
                </a:ext>
              </a:extLst>
            </p:cNvPr>
            <p:cNvSpPr txBox="1"/>
            <p:nvPr/>
          </p:nvSpPr>
          <p:spPr>
            <a:xfrm>
              <a:off x="2034180" y="9239013"/>
              <a:ext cx="1585320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FFFFFF"/>
                  </a:solidFill>
                  <a:latin typeface="Garet"/>
                </a:rPr>
                <a:t>Co-</a:t>
              </a: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2515EA91-7132-4EB5-5C90-DC5E3DDCEDE6}"/>
                </a:ext>
              </a:extLst>
            </p:cNvPr>
            <p:cNvSpPr txBox="1"/>
            <p:nvPr/>
          </p:nvSpPr>
          <p:spPr>
            <a:xfrm>
              <a:off x="723900" y="9239013"/>
              <a:ext cx="749897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Apoio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81FE0200-7DA5-332C-AC18-17A875AC9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45" y="9500301"/>
              <a:ext cx="1003755" cy="5646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>
            <a:off x="70612" y="2731035"/>
            <a:ext cx="10216388" cy="4070667"/>
          </a:xfrm>
          <a:custGeom>
            <a:avLst/>
            <a:gdLst/>
            <a:ahLst/>
            <a:cxnLst/>
            <a:rect l="l" t="t" r="r" b="b"/>
            <a:pathLst>
              <a:path w="10287000" h="4070667">
                <a:moveTo>
                  <a:pt x="0" y="0"/>
                </a:moveTo>
                <a:lnTo>
                  <a:pt x="10287000" y="0"/>
                </a:lnTo>
                <a:lnTo>
                  <a:pt x="10287000" y="4070668"/>
                </a:lnTo>
                <a:lnTo>
                  <a:pt x="0" y="40706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4166" b="-48985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72240" y="6667500"/>
            <a:ext cx="7113379" cy="2027313"/>
          </a:xfrm>
          <a:custGeom>
            <a:avLst/>
            <a:gdLst/>
            <a:ahLst/>
            <a:cxnLst/>
            <a:rect l="l" t="t" r="r" b="b"/>
            <a:pathLst>
              <a:path w="7113379" h="2027313">
                <a:moveTo>
                  <a:pt x="0" y="0"/>
                </a:moveTo>
                <a:lnTo>
                  <a:pt x="7113379" y="0"/>
                </a:lnTo>
                <a:lnTo>
                  <a:pt x="7113379" y="2027313"/>
                </a:lnTo>
                <a:lnTo>
                  <a:pt x="0" y="20273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170968" y="3086100"/>
            <a:ext cx="2043145" cy="2131050"/>
          </a:xfrm>
          <a:custGeom>
            <a:avLst/>
            <a:gdLst/>
            <a:ahLst/>
            <a:cxnLst/>
            <a:rect l="l" t="t" r="r" b="b"/>
            <a:pathLst>
              <a:path w="2043145" h="2131050">
                <a:moveTo>
                  <a:pt x="0" y="0"/>
                </a:moveTo>
                <a:lnTo>
                  <a:pt x="2043144" y="0"/>
                </a:lnTo>
                <a:lnTo>
                  <a:pt x="2043144" y="2131050"/>
                </a:lnTo>
                <a:lnTo>
                  <a:pt x="0" y="21310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673535" y="393896"/>
            <a:ext cx="6710788" cy="203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49"/>
              </a:lnSpc>
            </a:pPr>
            <a:r>
              <a:rPr lang="en-US" sz="8499" spc="909">
                <a:solidFill>
                  <a:srgbClr val="7ED957"/>
                </a:solidFill>
                <a:latin typeface="Squartiqa"/>
              </a:rPr>
              <a:t>É</a:t>
            </a:r>
          </a:p>
          <a:p>
            <a:pPr algn="ctr">
              <a:lnSpc>
                <a:spcPts val="7649"/>
              </a:lnSpc>
              <a:spcBef>
                <a:spcPct val="0"/>
              </a:spcBef>
            </a:pPr>
            <a:r>
              <a:rPr lang="en-US" sz="8499" spc="909">
                <a:solidFill>
                  <a:srgbClr val="7ED957"/>
                </a:solidFill>
                <a:latin typeface="Squartiqa"/>
              </a:rPr>
              <a:t>hoje!</a:t>
            </a:r>
          </a:p>
        </p:txBody>
      </p:sp>
      <p:sp>
        <p:nvSpPr>
          <p:cNvPr id="17" name="Freeform 17"/>
          <p:cNvSpPr/>
          <p:nvPr/>
        </p:nvSpPr>
        <p:spPr>
          <a:xfrm>
            <a:off x="8176654" y="786086"/>
            <a:ext cx="1726132" cy="1044310"/>
          </a:xfrm>
          <a:custGeom>
            <a:avLst/>
            <a:gdLst/>
            <a:ahLst/>
            <a:cxnLst/>
            <a:rect l="l" t="t" r="r" b="b"/>
            <a:pathLst>
              <a:path w="1726132" h="1044310">
                <a:moveTo>
                  <a:pt x="0" y="0"/>
                </a:moveTo>
                <a:lnTo>
                  <a:pt x="1726132" y="0"/>
                </a:lnTo>
                <a:lnTo>
                  <a:pt x="1726132" y="1044310"/>
                </a:lnTo>
                <a:lnTo>
                  <a:pt x="0" y="10443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404325" y="678212"/>
            <a:ext cx="1248750" cy="1260058"/>
            <a:chOff x="0" y="0"/>
            <a:chExt cx="6067120" cy="612206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067171" cy="6122035"/>
            </a:xfrm>
            <a:custGeom>
              <a:avLst/>
              <a:gdLst/>
              <a:ahLst/>
              <a:cxnLst/>
              <a:rect l="l" t="t" r="r" b="b"/>
              <a:pathLst>
                <a:path w="6067171" h="6122035">
                  <a:moveTo>
                    <a:pt x="4505960" y="0"/>
                  </a:moveTo>
                  <a:lnTo>
                    <a:pt x="4505960" y="177800"/>
                  </a:lnTo>
                  <a:lnTo>
                    <a:pt x="3033522" y="177800"/>
                  </a:lnTo>
                  <a:lnTo>
                    <a:pt x="1561211" y="177800"/>
                  </a:lnTo>
                  <a:lnTo>
                    <a:pt x="825119" y="177800"/>
                  </a:lnTo>
                  <a:cubicBezTo>
                    <a:pt x="467614" y="177800"/>
                    <a:pt x="177800" y="467614"/>
                    <a:pt x="177800" y="824992"/>
                  </a:cubicBezTo>
                  <a:lnTo>
                    <a:pt x="88900" y="824992"/>
                  </a:lnTo>
                  <a:lnTo>
                    <a:pt x="177800" y="824992"/>
                  </a:lnTo>
                  <a:lnTo>
                    <a:pt x="88900" y="824992"/>
                  </a:lnTo>
                  <a:lnTo>
                    <a:pt x="177800" y="824992"/>
                  </a:lnTo>
                  <a:lnTo>
                    <a:pt x="177800" y="1561084"/>
                  </a:lnTo>
                  <a:lnTo>
                    <a:pt x="88900" y="1561084"/>
                  </a:lnTo>
                  <a:lnTo>
                    <a:pt x="177800" y="1561084"/>
                  </a:lnTo>
                  <a:lnTo>
                    <a:pt x="177800" y="3033522"/>
                  </a:lnTo>
                  <a:lnTo>
                    <a:pt x="88900" y="3033522"/>
                  </a:lnTo>
                  <a:lnTo>
                    <a:pt x="177800" y="3033522"/>
                  </a:lnTo>
                  <a:lnTo>
                    <a:pt x="177800" y="4505833"/>
                  </a:lnTo>
                  <a:lnTo>
                    <a:pt x="88900" y="4505833"/>
                  </a:lnTo>
                  <a:lnTo>
                    <a:pt x="177800" y="4505833"/>
                  </a:lnTo>
                  <a:lnTo>
                    <a:pt x="177800" y="5978271"/>
                  </a:lnTo>
                  <a:lnTo>
                    <a:pt x="88900" y="5978271"/>
                  </a:lnTo>
                  <a:lnTo>
                    <a:pt x="49149" y="5898769"/>
                  </a:lnTo>
                  <a:lnTo>
                    <a:pt x="3012567" y="4416933"/>
                  </a:lnTo>
                  <a:lnTo>
                    <a:pt x="4505960" y="4416933"/>
                  </a:lnTo>
                  <a:lnTo>
                    <a:pt x="4505960" y="4505833"/>
                  </a:lnTo>
                  <a:lnTo>
                    <a:pt x="4505960" y="4416933"/>
                  </a:lnTo>
                  <a:cubicBezTo>
                    <a:pt x="5269992" y="4416933"/>
                    <a:pt x="5889371" y="3797554"/>
                    <a:pt x="5889371" y="3033522"/>
                  </a:cubicBezTo>
                  <a:lnTo>
                    <a:pt x="5978271" y="3033522"/>
                  </a:lnTo>
                  <a:lnTo>
                    <a:pt x="5889371" y="3033522"/>
                  </a:lnTo>
                  <a:lnTo>
                    <a:pt x="5889371" y="1561211"/>
                  </a:lnTo>
                  <a:lnTo>
                    <a:pt x="5978271" y="1561211"/>
                  </a:lnTo>
                  <a:lnTo>
                    <a:pt x="5889371" y="1561211"/>
                  </a:lnTo>
                  <a:cubicBezTo>
                    <a:pt x="5889371" y="797179"/>
                    <a:pt x="5269992" y="177800"/>
                    <a:pt x="4505960" y="177800"/>
                  </a:cubicBezTo>
                  <a:lnTo>
                    <a:pt x="4505960" y="0"/>
                  </a:lnTo>
                  <a:moveTo>
                    <a:pt x="4505960" y="177800"/>
                  </a:moveTo>
                  <a:lnTo>
                    <a:pt x="4505960" y="0"/>
                  </a:lnTo>
                  <a:cubicBezTo>
                    <a:pt x="5368163" y="0"/>
                    <a:pt x="6067171" y="699008"/>
                    <a:pt x="6067171" y="1561211"/>
                  </a:cubicBezTo>
                  <a:lnTo>
                    <a:pt x="6067171" y="3033522"/>
                  </a:lnTo>
                  <a:cubicBezTo>
                    <a:pt x="6067171" y="3895725"/>
                    <a:pt x="5368163" y="4594733"/>
                    <a:pt x="4505960" y="4594733"/>
                  </a:cubicBezTo>
                  <a:lnTo>
                    <a:pt x="3033522" y="4594733"/>
                  </a:lnTo>
                  <a:lnTo>
                    <a:pt x="3033522" y="4505833"/>
                  </a:lnTo>
                  <a:lnTo>
                    <a:pt x="3073273" y="4585335"/>
                  </a:lnTo>
                  <a:lnTo>
                    <a:pt x="0" y="6122035"/>
                  </a:lnTo>
                  <a:lnTo>
                    <a:pt x="0" y="824992"/>
                  </a:lnTo>
                  <a:cubicBezTo>
                    <a:pt x="0" y="369443"/>
                    <a:pt x="369443" y="0"/>
                    <a:pt x="825119" y="0"/>
                  </a:cubicBezTo>
                  <a:lnTo>
                    <a:pt x="4505960" y="0"/>
                  </a:lnTo>
                  <a:lnTo>
                    <a:pt x="4505960" y="177800"/>
                  </a:lnTo>
                  <a:close/>
                </a:path>
              </a:pathLst>
            </a:custGeom>
            <a:solidFill>
              <a:srgbClr val="1E6EAB"/>
            </a:solidFill>
          </p:spPr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F37BBDC-8921-C056-A605-8013E7D596BA}"/>
              </a:ext>
            </a:extLst>
          </p:cNvPr>
          <p:cNvGrpSpPr/>
          <p:nvPr/>
        </p:nvGrpSpPr>
        <p:grpSpPr>
          <a:xfrm>
            <a:off x="0" y="8642119"/>
            <a:ext cx="10346729" cy="1682981"/>
            <a:chOff x="-2" y="8967202"/>
            <a:chExt cx="10346729" cy="1682981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E61AC104-454E-DF7A-1A5F-22183DAA7FA6}"/>
                </a:ext>
              </a:extLst>
            </p:cNvPr>
            <p:cNvGrpSpPr/>
            <p:nvPr/>
          </p:nvGrpSpPr>
          <p:grpSpPr>
            <a:xfrm>
              <a:off x="-2" y="8967202"/>
              <a:ext cx="10346729" cy="1682981"/>
              <a:chOff x="0" y="0"/>
              <a:chExt cx="2780955" cy="443254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FE50BCB4-3107-F3E3-D2C4-5A52992CEFBF}"/>
                  </a:ext>
                </a:extLst>
              </p:cNvPr>
              <p:cNvSpPr/>
              <p:nvPr/>
            </p:nvSpPr>
            <p:spPr>
              <a:xfrm>
                <a:off x="0" y="0"/>
                <a:ext cx="2780955" cy="443254"/>
              </a:xfrm>
              <a:custGeom>
                <a:avLst/>
                <a:gdLst/>
                <a:ahLst/>
                <a:cxnLst/>
                <a:rect l="l" t="t" r="r" b="b"/>
                <a:pathLst>
                  <a:path w="2780955" h="443254">
                    <a:moveTo>
                      <a:pt x="0" y="0"/>
                    </a:moveTo>
                    <a:lnTo>
                      <a:pt x="2780955" y="0"/>
                    </a:lnTo>
                    <a:lnTo>
                      <a:pt x="2780955" y="443254"/>
                    </a:lnTo>
                    <a:lnTo>
                      <a:pt x="0" y="443254"/>
                    </a:lnTo>
                    <a:close/>
                  </a:path>
                </a:pathLst>
              </a:custGeom>
              <a:solidFill>
                <a:srgbClr val="1E6EAB"/>
              </a:solidFill>
            </p:spPr>
          </p:sp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2182FABF-FFDC-97BF-2227-95A9B350935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780955" cy="490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1"/>
                  </a:lnSpc>
                </a:pPr>
                <a:endParaRPr/>
              </a:p>
            </p:txBody>
          </p:sp>
        </p:grp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77DBE1AA-A235-D7F0-9BC7-9C8D4362800C}"/>
                </a:ext>
              </a:extLst>
            </p:cNvPr>
            <p:cNvSpPr/>
            <p:nvPr/>
          </p:nvSpPr>
          <p:spPr>
            <a:xfrm>
              <a:off x="3390900" y="9446658"/>
              <a:ext cx="6478146" cy="840342"/>
            </a:xfrm>
            <a:custGeom>
              <a:avLst/>
              <a:gdLst/>
              <a:ahLst/>
              <a:cxnLst/>
              <a:rect l="l" t="t" r="r" b="b"/>
              <a:pathLst>
                <a:path w="7174048" h="945198">
                  <a:moveTo>
                    <a:pt x="0" y="0"/>
                  </a:moveTo>
                  <a:lnTo>
                    <a:pt x="7174048" y="0"/>
                  </a:lnTo>
                  <a:lnTo>
                    <a:pt x="7174048" y="945198"/>
                  </a:lnTo>
                  <a:lnTo>
                    <a:pt x="0" y="94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119" t="-910" r="-7674" b="-910"/>
              </a:stretch>
            </a:blipFill>
          </p:spPr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600D5932-122B-B83C-6872-5FA98E197226}"/>
                </a:ext>
              </a:extLst>
            </p:cNvPr>
            <p:cNvSpPr/>
            <p:nvPr/>
          </p:nvSpPr>
          <p:spPr>
            <a:xfrm>
              <a:off x="113294" y="9433121"/>
              <a:ext cx="1067806" cy="682951"/>
            </a:xfrm>
            <a:custGeom>
              <a:avLst/>
              <a:gdLst/>
              <a:ahLst/>
              <a:cxnLst/>
              <a:rect l="l" t="t" r="r" b="b"/>
              <a:pathLst>
                <a:path w="1067806" h="682951">
                  <a:moveTo>
                    <a:pt x="0" y="0"/>
                  </a:moveTo>
                  <a:lnTo>
                    <a:pt x="1067806" y="0"/>
                  </a:lnTo>
                  <a:lnTo>
                    <a:pt x="1067806" y="682950"/>
                  </a:lnTo>
                  <a:lnTo>
                    <a:pt x="0" y="682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620D04E6-72EB-ECB2-B7EE-A8315E76BD59}"/>
                </a:ext>
              </a:extLst>
            </p:cNvPr>
            <p:cNvSpPr/>
            <p:nvPr/>
          </p:nvSpPr>
          <p:spPr>
            <a:xfrm>
              <a:off x="2268202" y="9573886"/>
              <a:ext cx="1085816" cy="469615"/>
            </a:xfrm>
            <a:custGeom>
              <a:avLst/>
              <a:gdLst/>
              <a:ahLst/>
              <a:cxnLst/>
              <a:rect l="l" t="t" r="r" b="b"/>
              <a:pathLst>
                <a:path w="1085816" h="469615">
                  <a:moveTo>
                    <a:pt x="0" y="0"/>
                  </a:moveTo>
                  <a:lnTo>
                    <a:pt x="1085816" y="0"/>
                  </a:lnTo>
                  <a:lnTo>
                    <a:pt x="1085816" y="469615"/>
                  </a:lnTo>
                  <a:lnTo>
                    <a:pt x="0" y="469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1A87B175-BB5D-019F-1E2A-D61313BA1D0D}"/>
                </a:ext>
              </a:extLst>
            </p:cNvPr>
            <p:cNvSpPr txBox="1"/>
            <p:nvPr/>
          </p:nvSpPr>
          <p:spPr>
            <a:xfrm>
              <a:off x="3575763" y="9239013"/>
              <a:ext cx="1285012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B6D37FCB-8880-9ACD-104A-CCD68375B469}"/>
                </a:ext>
              </a:extLst>
            </p:cNvPr>
            <p:cNvSpPr txBox="1"/>
            <p:nvPr/>
          </p:nvSpPr>
          <p:spPr>
            <a:xfrm>
              <a:off x="2034180" y="9239013"/>
              <a:ext cx="1585320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FFFFFF"/>
                  </a:solidFill>
                  <a:latin typeface="Garet"/>
                </a:rPr>
                <a:t>Co-</a:t>
              </a: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AD5A3E48-C81F-24FE-21A7-A410FD392BE6}"/>
                </a:ext>
              </a:extLst>
            </p:cNvPr>
            <p:cNvSpPr txBox="1"/>
            <p:nvPr/>
          </p:nvSpPr>
          <p:spPr>
            <a:xfrm>
              <a:off x="723900" y="9239013"/>
              <a:ext cx="749897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Apoio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E00210C4-4D84-FD75-50D3-83BC19A01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45" y="9500301"/>
              <a:ext cx="1003755" cy="5646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2316406" y="1801769"/>
            <a:ext cx="5609030" cy="980422"/>
            <a:chOff x="0" y="0"/>
            <a:chExt cx="1477275" cy="25821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77275" cy="258218"/>
            </a:xfrm>
            <a:custGeom>
              <a:avLst/>
              <a:gdLst/>
              <a:ahLst/>
              <a:cxnLst/>
              <a:rect l="l" t="t" r="r" b="b"/>
              <a:pathLst>
                <a:path w="1477275" h="258218">
                  <a:moveTo>
                    <a:pt x="70393" y="0"/>
                  </a:moveTo>
                  <a:lnTo>
                    <a:pt x="1406882" y="0"/>
                  </a:lnTo>
                  <a:cubicBezTo>
                    <a:pt x="1445759" y="0"/>
                    <a:pt x="1477275" y="31516"/>
                    <a:pt x="1477275" y="70393"/>
                  </a:cubicBezTo>
                  <a:lnTo>
                    <a:pt x="1477275" y="187825"/>
                  </a:lnTo>
                  <a:cubicBezTo>
                    <a:pt x="1477275" y="206494"/>
                    <a:pt x="1469859" y="224399"/>
                    <a:pt x="1456658" y="237600"/>
                  </a:cubicBezTo>
                  <a:cubicBezTo>
                    <a:pt x="1443456" y="250802"/>
                    <a:pt x="1425552" y="258218"/>
                    <a:pt x="1406882" y="258218"/>
                  </a:cubicBezTo>
                  <a:lnTo>
                    <a:pt x="70393" y="258218"/>
                  </a:lnTo>
                  <a:cubicBezTo>
                    <a:pt x="51724" y="258218"/>
                    <a:pt x="33819" y="250802"/>
                    <a:pt x="20618" y="237600"/>
                  </a:cubicBezTo>
                  <a:cubicBezTo>
                    <a:pt x="7416" y="224399"/>
                    <a:pt x="0" y="206494"/>
                    <a:pt x="0" y="187825"/>
                  </a:cubicBezTo>
                  <a:lnTo>
                    <a:pt x="0" y="70393"/>
                  </a:lnTo>
                  <a:cubicBezTo>
                    <a:pt x="0" y="51724"/>
                    <a:pt x="7416" y="33819"/>
                    <a:pt x="20618" y="20618"/>
                  </a:cubicBezTo>
                  <a:cubicBezTo>
                    <a:pt x="33819" y="7416"/>
                    <a:pt x="51724" y="0"/>
                    <a:pt x="70393" y="0"/>
                  </a:cubicBezTo>
                  <a:close/>
                </a:path>
              </a:pathLst>
            </a:custGeom>
            <a:solidFill>
              <a:srgbClr val="1E6EAB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477275" cy="305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11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854870" y="141280"/>
            <a:ext cx="6348120" cy="1374790"/>
          </a:xfrm>
          <a:custGeom>
            <a:avLst/>
            <a:gdLst/>
            <a:ahLst/>
            <a:cxnLst/>
            <a:rect l="l" t="t" r="r" b="b"/>
            <a:pathLst>
              <a:path w="6348120" h="1374790">
                <a:moveTo>
                  <a:pt x="0" y="0"/>
                </a:moveTo>
                <a:lnTo>
                  <a:pt x="6348119" y="0"/>
                </a:lnTo>
                <a:lnTo>
                  <a:pt x="6348119" y="1374790"/>
                </a:lnTo>
                <a:lnTo>
                  <a:pt x="0" y="137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584" b="-17015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743236" y="1907366"/>
            <a:ext cx="461537" cy="769228"/>
          </a:xfrm>
          <a:custGeom>
            <a:avLst/>
            <a:gdLst/>
            <a:ahLst/>
            <a:cxnLst/>
            <a:rect l="l" t="t" r="r" b="b"/>
            <a:pathLst>
              <a:path w="461537" h="769228">
                <a:moveTo>
                  <a:pt x="0" y="0"/>
                </a:moveTo>
                <a:lnTo>
                  <a:pt x="461536" y="0"/>
                </a:lnTo>
                <a:lnTo>
                  <a:pt x="461536" y="769228"/>
                </a:lnTo>
                <a:lnTo>
                  <a:pt x="0" y="769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631603" y="1871664"/>
            <a:ext cx="2753191" cy="754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rgbClr val="FFFFFF"/>
                </a:solidFill>
                <a:latin typeface="Open Sans Bold"/>
              </a:rPr>
              <a:t>STARTUP</a:t>
            </a:r>
          </a:p>
        </p:txBody>
      </p:sp>
      <p:sp>
        <p:nvSpPr>
          <p:cNvPr id="21" name="Freeform 21"/>
          <p:cNvSpPr/>
          <p:nvPr/>
        </p:nvSpPr>
        <p:spPr>
          <a:xfrm>
            <a:off x="7080119" y="1907366"/>
            <a:ext cx="461537" cy="769228"/>
          </a:xfrm>
          <a:custGeom>
            <a:avLst/>
            <a:gdLst/>
            <a:ahLst/>
            <a:cxnLst/>
            <a:rect l="l" t="t" r="r" b="b"/>
            <a:pathLst>
              <a:path w="461537" h="769228">
                <a:moveTo>
                  <a:pt x="0" y="0"/>
                </a:moveTo>
                <a:lnTo>
                  <a:pt x="461537" y="0"/>
                </a:lnTo>
                <a:lnTo>
                  <a:pt x="461537" y="769228"/>
                </a:lnTo>
                <a:lnTo>
                  <a:pt x="0" y="769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4" name="Group 13">
            <a:extLst>
              <a:ext uri="{FF2B5EF4-FFF2-40B4-BE49-F238E27FC236}">
                <a16:creationId xmlns:a16="http://schemas.microsoft.com/office/drawing/2014/main" id="{3D61DAA0-3551-D214-693F-3D0E5D39C0C9}"/>
              </a:ext>
            </a:extLst>
          </p:cNvPr>
          <p:cNvGrpSpPr/>
          <p:nvPr/>
        </p:nvGrpSpPr>
        <p:grpSpPr>
          <a:xfrm>
            <a:off x="1079314" y="3516150"/>
            <a:ext cx="8149767" cy="4889666"/>
            <a:chOff x="1209699" y="-85074"/>
            <a:chExt cx="1274980" cy="812800"/>
          </a:xfrm>
        </p:grpSpPr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3989D8DA-D963-CCB1-CBA4-6CA39C2B68D1}"/>
                </a:ext>
              </a:extLst>
            </p:cNvPr>
            <p:cNvSpPr/>
            <p:nvPr/>
          </p:nvSpPr>
          <p:spPr>
            <a:xfrm>
              <a:off x="1209699" y="-85074"/>
              <a:ext cx="1274980" cy="812800"/>
            </a:xfrm>
            <a:custGeom>
              <a:avLst/>
              <a:gdLst/>
              <a:ahLst/>
              <a:cxnLst/>
              <a:rect l="l" t="t" r="r" b="b"/>
              <a:pathLst>
                <a:path w="1274980" h="812800">
                  <a:moveTo>
                    <a:pt x="19547" y="0"/>
                  </a:moveTo>
                  <a:lnTo>
                    <a:pt x="1255434" y="0"/>
                  </a:lnTo>
                  <a:cubicBezTo>
                    <a:pt x="1266229" y="0"/>
                    <a:pt x="1274980" y="8751"/>
                    <a:pt x="1274980" y="19547"/>
                  </a:cubicBezTo>
                  <a:lnTo>
                    <a:pt x="1274980" y="793253"/>
                  </a:lnTo>
                  <a:cubicBezTo>
                    <a:pt x="1274980" y="804049"/>
                    <a:pt x="1266229" y="812800"/>
                    <a:pt x="1255434" y="812800"/>
                  </a:cubicBezTo>
                  <a:lnTo>
                    <a:pt x="19547" y="812800"/>
                  </a:lnTo>
                  <a:cubicBezTo>
                    <a:pt x="8751" y="812800"/>
                    <a:pt x="0" y="804049"/>
                    <a:pt x="0" y="793253"/>
                  </a:cubicBezTo>
                  <a:lnTo>
                    <a:pt x="0" y="19547"/>
                  </a:lnTo>
                  <a:cubicBezTo>
                    <a:pt x="0" y="8751"/>
                    <a:pt x="8751" y="0"/>
                    <a:pt x="195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33" name="TextBox 17">
            <a:extLst>
              <a:ext uri="{FF2B5EF4-FFF2-40B4-BE49-F238E27FC236}">
                <a16:creationId xmlns:a16="http://schemas.microsoft.com/office/drawing/2014/main" id="{D498BF31-0A10-160B-9A0A-538B1DB12750}"/>
              </a:ext>
            </a:extLst>
          </p:cNvPr>
          <p:cNvSpPr txBox="1"/>
          <p:nvPr/>
        </p:nvSpPr>
        <p:spPr>
          <a:xfrm>
            <a:off x="3250489" y="5372475"/>
            <a:ext cx="3640065" cy="1041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Insira</a:t>
            </a:r>
            <a:r>
              <a:rPr lang="en-US" sz="3000" dirty="0">
                <a:solidFill>
                  <a:srgbClr val="BDDBDD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sua</a:t>
            </a:r>
            <a:r>
              <a:rPr lang="en-US" sz="3000" dirty="0">
                <a:solidFill>
                  <a:srgbClr val="BDDBDD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logomarca</a:t>
            </a:r>
            <a:r>
              <a:rPr lang="en-US" sz="3000" dirty="0">
                <a:solidFill>
                  <a:srgbClr val="BDDBDD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aqui</a:t>
            </a:r>
            <a:endParaRPr lang="en-US" sz="3000" dirty="0">
              <a:solidFill>
                <a:srgbClr val="BDDBDD"/>
              </a:solidFill>
              <a:latin typeface="Open Sans Bold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8F1879F-4F37-3448-F032-7AD72946BEBC}"/>
              </a:ext>
            </a:extLst>
          </p:cNvPr>
          <p:cNvGrpSpPr/>
          <p:nvPr/>
        </p:nvGrpSpPr>
        <p:grpSpPr>
          <a:xfrm>
            <a:off x="0" y="8642119"/>
            <a:ext cx="10346729" cy="1682981"/>
            <a:chOff x="-2" y="8967202"/>
            <a:chExt cx="10346729" cy="1682981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4CAC04E3-F0AC-64BB-AE87-ED7E8E4C0DD9}"/>
                </a:ext>
              </a:extLst>
            </p:cNvPr>
            <p:cNvGrpSpPr/>
            <p:nvPr/>
          </p:nvGrpSpPr>
          <p:grpSpPr>
            <a:xfrm>
              <a:off x="-2" y="8967202"/>
              <a:ext cx="10346729" cy="1682981"/>
              <a:chOff x="0" y="0"/>
              <a:chExt cx="2780955" cy="443254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F4D41219-3DCC-C1FE-2EC2-EB00CE812AFF}"/>
                  </a:ext>
                </a:extLst>
              </p:cNvPr>
              <p:cNvSpPr/>
              <p:nvPr/>
            </p:nvSpPr>
            <p:spPr>
              <a:xfrm>
                <a:off x="0" y="0"/>
                <a:ext cx="2780955" cy="443254"/>
              </a:xfrm>
              <a:custGeom>
                <a:avLst/>
                <a:gdLst/>
                <a:ahLst/>
                <a:cxnLst/>
                <a:rect l="l" t="t" r="r" b="b"/>
                <a:pathLst>
                  <a:path w="2780955" h="443254">
                    <a:moveTo>
                      <a:pt x="0" y="0"/>
                    </a:moveTo>
                    <a:lnTo>
                      <a:pt x="2780955" y="0"/>
                    </a:lnTo>
                    <a:lnTo>
                      <a:pt x="2780955" y="443254"/>
                    </a:lnTo>
                    <a:lnTo>
                      <a:pt x="0" y="443254"/>
                    </a:lnTo>
                    <a:close/>
                  </a:path>
                </a:pathLst>
              </a:custGeom>
              <a:solidFill>
                <a:srgbClr val="1E6EAB"/>
              </a:solidFill>
            </p:spPr>
          </p:sp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D0654D3A-479C-67A9-1B94-D22767E9DBD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780955" cy="490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1"/>
                  </a:lnSpc>
                </a:pPr>
                <a:endParaRPr/>
              </a:p>
            </p:txBody>
          </p:sp>
        </p:grp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757E53FF-93A9-9C25-DEB3-054E0FFB1A31}"/>
                </a:ext>
              </a:extLst>
            </p:cNvPr>
            <p:cNvSpPr/>
            <p:nvPr/>
          </p:nvSpPr>
          <p:spPr>
            <a:xfrm>
              <a:off x="3390900" y="9446658"/>
              <a:ext cx="6478146" cy="840342"/>
            </a:xfrm>
            <a:custGeom>
              <a:avLst/>
              <a:gdLst/>
              <a:ahLst/>
              <a:cxnLst/>
              <a:rect l="l" t="t" r="r" b="b"/>
              <a:pathLst>
                <a:path w="7174048" h="945198">
                  <a:moveTo>
                    <a:pt x="0" y="0"/>
                  </a:moveTo>
                  <a:lnTo>
                    <a:pt x="7174048" y="0"/>
                  </a:lnTo>
                  <a:lnTo>
                    <a:pt x="7174048" y="945198"/>
                  </a:lnTo>
                  <a:lnTo>
                    <a:pt x="0" y="94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19" t="-910" r="-7674" b="-910"/>
              </a:stretch>
            </a:blipFill>
          </p:spPr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0499AD6A-FFE9-3667-EB69-84CDEDC925F6}"/>
                </a:ext>
              </a:extLst>
            </p:cNvPr>
            <p:cNvSpPr/>
            <p:nvPr/>
          </p:nvSpPr>
          <p:spPr>
            <a:xfrm>
              <a:off x="113294" y="9433121"/>
              <a:ext cx="1067806" cy="682951"/>
            </a:xfrm>
            <a:custGeom>
              <a:avLst/>
              <a:gdLst/>
              <a:ahLst/>
              <a:cxnLst/>
              <a:rect l="l" t="t" r="r" b="b"/>
              <a:pathLst>
                <a:path w="1067806" h="682951">
                  <a:moveTo>
                    <a:pt x="0" y="0"/>
                  </a:moveTo>
                  <a:lnTo>
                    <a:pt x="1067806" y="0"/>
                  </a:lnTo>
                  <a:lnTo>
                    <a:pt x="1067806" y="682950"/>
                  </a:lnTo>
                  <a:lnTo>
                    <a:pt x="0" y="682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708EA9EB-1E64-9F5C-DD3F-BC9AA7E8D457}"/>
                </a:ext>
              </a:extLst>
            </p:cNvPr>
            <p:cNvSpPr/>
            <p:nvPr/>
          </p:nvSpPr>
          <p:spPr>
            <a:xfrm>
              <a:off x="2268202" y="9573886"/>
              <a:ext cx="1085816" cy="469615"/>
            </a:xfrm>
            <a:custGeom>
              <a:avLst/>
              <a:gdLst/>
              <a:ahLst/>
              <a:cxnLst/>
              <a:rect l="l" t="t" r="r" b="b"/>
              <a:pathLst>
                <a:path w="1085816" h="469615">
                  <a:moveTo>
                    <a:pt x="0" y="0"/>
                  </a:moveTo>
                  <a:lnTo>
                    <a:pt x="1085816" y="0"/>
                  </a:lnTo>
                  <a:lnTo>
                    <a:pt x="1085816" y="469615"/>
                  </a:lnTo>
                  <a:lnTo>
                    <a:pt x="0" y="469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26711F00-3C2A-9F85-FE4B-3A61D28A3AC4}"/>
                </a:ext>
              </a:extLst>
            </p:cNvPr>
            <p:cNvSpPr txBox="1"/>
            <p:nvPr/>
          </p:nvSpPr>
          <p:spPr>
            <a:xfrm>
              <a:off x="3575763" y="9239013"/>
              <a:ext cx="1285012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CB7EC79C-58AD-6FF4-2199-66EBCEB772C2}"/>
                </a:ext>
              </a:extLst>
            </p:cNvPr>
            <p:cNvSpPr txBox="1"/>
            <p:nvPr/>
          </p:nvSpPr>
          <p:spPr>
            <a:xfrm>
              <a:off x="2034180" y="9239013"/>
              <a:ext cx="1585320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FFFFFF"/>
                  </a:solidFill>
                  <a:latin typeface="Garet"/>
                </a:rPr>
                <a:t>Co-</a:t>
              </a: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2DE7AA6E-C8EE-2B08-AE08-3659208348B0}"/>
                </a:ext>
              </a:extLst>
            </p:cNvPr>
            <p:cNvSpPr txBox="1"/>
            <p:nvPr/>
          </p:nvSpPr>
          <p:spPr>
            <a:xfrm>
              <a:off x="723900" y="9239013"/>
              <a:ext cx="749897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Apoio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97D55C47-13DB-462D-D6D7-185A9A37A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45" y="9500301"/>
              <a:ext cx="1003755" cy="5646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>
            <a:off x="1854870" y="141280"/>
            <a:ext cx="6348120" cy="1374790"/>
          </a:xfrm>
          <a:custGeom>
            <a:avLst/>
            <a:gdLst/>
            <a:ahLst/>
            <a:cxnLst/>
            <a:rect l="l" t="t" r="r" b="b"/>
            <a:pathLst>
              <a:path w="6348120" h="1374790">
                <a:moveTo>
                  <a:pt x="0" y="0"/>
                </a:moveTo>
                <a:lnTo>
                  <a:pt x="6348119" y="0"/>
                </a:lnTo>
                <a:lnTo>
                  <a:pt x="6348119" y="1374790"/>
                </a:lnTo>
                <a:lnTo>
                  <a:pt x="0" y="137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584" b="-17015"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2316406" y="1801769"/>
            <a:ext cx="5609030" cy="980422"/>
            <a:chOff x="0" y="0"/>
            <a:chExt cx="1477275" cy="25821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77275" cy="258218"/>
            </a:xfrm>
            <a:custGeom>
              <a:avLst/>
              <a:gdLst/>
              <a:ahLst/>
              <a:cxnLst/>
              <a:rect l="l" t="t" r="r" b="b"/>
              <a:pathLst>
                <a:path w="1477275" h="258218">
                  <a:moveTo>
                    <a:pt x="70393" y="0"/>
                  </a:moveTo>
                  <a:lnTo>
                    <a:pt x="1406882" y="0"/>
                  </a:lnTo>
                  <a:cubicBezTo>
                    <a:pt x="1445759" y="0"/>
                    <a:pt x="1477275" y="31516"/>
                    <a:pt x="1477275" y="70393"/>
                  </a:cubicBezTo>
                  <a:lnTo>
                    <a:pt x="1477275" y="187825"/>
                  </a:lnTo>
                  <a:cubicBezTo>
                    <a:pt x="1477275" y="206494"/>
                    <a:pt x="1469859" y="224399"/>
                    <a:pt x="1456658" y="237600"/>
                  </a:cubicBezTo>
                  <a:cubicBezTo>
                    <a:pt x="1443456" y="250802"/>
                    <a:pt x="1425552" y="258218"/>
                    <a:pt x="1406882" y="258218"/>
                  </a:cubicBezTo>
                  <a:lnTo>
                    <a:pt x="70393" y="258218"/>
                  </a:lnTo>
                  <a:cubicBezTo>
                    <a:pt x="51724" y="258218"/>
                    <a:pt x="33819" y="250802"/>
                    <a:pt x="20618" y="237600"/>
                  </a:cubicBezTo>
                  <a:cubicBezTo>
                    <a:pt x="7416" y="224399"/>
                    <a:pt x="0" y="206494"/>
                    <a:pt x="0" y="187825"/>
                  </a:cubicBezTo>
                  <a:lnTo>
                    <a:pt x="0" y="70393"/>
                  </a:lnTo>
                  <a:cubicBezTo>
                    <a:pt x="0" y="51724"/>
                    <a:pt x="7416" y="33819"/>
                    <a:pt x="20618" y="20618"/>
                  </a:cubicBezTo>
                  <a:cubicBezTo>
                    <a:pt x="33819" y="7416"/>
                    <a:pt x="51724" y="0"/>
                    <a:pt x="70393" y="0"/>
                  </a:cubicBezTo>
                  <a:close/>
                </a:path>
              </a:pathLst>
            </a:custGeom>
            <a:solidFill>
              <a:srgbClr val="1E6EAB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477275" cy="305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11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2677431" y="1892347"/>
            <a:ext cx="686499" cy="734224"/>
          </a:xfrm>
          <a:custGeom>
            <a:avLst/>
            <a:gdLst/>
            <a:ahLst/>
            <a:cxnLst/>
            <a:rect l="l" t="t" r="r" b="b"/>
            <a:pathLst>
              <a:path w="686499" h="734224">
                <a:moveTo>
                  <a:pt x="0" y="0"/>
                </a:moveTo>
                <a:lnTo>
                  <a:pt x="686499" y="0"/>
                </a:lnTo>
                <a:lnTo>
                  <a:pt x="686499" y="734224"/>
                </a:lnTo>
                <a:lnTo>
                  <a:pt x="0" y="7342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962539" y="1871664"/>
            <a:ext cx="2323961" cy="754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>
                <a:solidFill>
                  <a:srgbClr val="FFFFFF"/>
                </a:solidFill>
                <a:latin typeface="Open Sans Bold"/>
              </a:rPr>
              <a:t>APOIO</a:t>
            </a:r>
          </a:p>
        </p:txBody>
      </p:sp>
      <p:sp>
        <p:nvSpPr>
          <p:cNvPr id="21" name="Freeform 21"/>
          <p:cNvSpPr/>
          <p:nvPr/>
        </p:nvSpPr>
        <p:spPr>
          <a:xfrm>
            <a:off x="6778124" y="1892347"/>
            <a:ext cx="686499" cy="734224"/>
          </a:xfrm>
          <a:custGeom>
            <a:avLst/>
            <a:gdLst/>
            <a:ahLst/>
            <a:cxnLst/>
            <a:rect l="l" t="t" r="r" b="b"/>
            <a:pathLst>
              <a:path w="686499" h="734224">
                <a:moveTo>
                  <a:pt x="0" y="0"/>
                </a:moveTo>
                <a:lnTo>
                  <a:pt x="686500" y="0"/>
                </a:lnTo>
                <a:lnTo>
                  <a:pt x="686500" y="734224"/>
                </a:lnTo>
                <a:lnTo>
                  <a:pt x="0" y="7342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677C5AF1-9534-9858-E451-861DC643252A}"/>
              </a:ext>
            </a:extLst>
          </p:cNvPr>
          <p:cNvSpPr txBox="1"/>
          <p:nvPr/>
        </p:nvSpPr>
        <p:spPr>
          <a:xfrm>
            <a:off x="3250489" y="5372475"/>
            <a:ext cx="3640065" cy="1041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Insira</a:t>
            </a:r>
            <a:r>
              <a:rPr lang="en-US" sz="3000" dirty="0">
                <a:solidFill>
                  <a:srgbClr val="BDDBDD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sua</a:t>
            </a:r>
            <a:r>
              <a:rPr lang="en-US" sz="3000" dirty="0">
                <a:solidFill>
                  <a:srgbClr val="BDDBDD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logomarca</a:t>
            </a:r>
            <a:r>
              <a:rPr lang="en-US" sz="3000" dirty="0">
                <a:solidFill>
                  <a:srgbClr val="BDDBDD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aqui</a:t>
            </a:r>
            <a:endParaRPr lang="en-US" sz="3000" dirty="0">
              <a:solidFill>
                <a:srgbClr val="BDDBDD"/>
              </a:solidFill>
              <a:latin typeface="Open Sans Bold"/>
            </a:endParaRPr>
          </a:p>
        </p:txBody>
      </p:sp>
      <p:grpSp>
        <p:nvGrpSpPr>
          <p:cNvPr id="36" name="Group 13">
            <a:extLst>
              <a:ext uri="{FF2B5EF4-FFF2-40B4-BE49-F238E27FC236}">
                <a16:creationId xmlns:a16="http://schemas.microsoft.com/office/drawing/2014/main" id="{07979E53-DA76-DD7E-5940-5784C68B8E7E}"/>
              </a:ext>
            </a:extLst>
          </p:cNvPr>
          <p:cNvGrpSpPr/>
          <p:nvPr/>
        </p:nvGrpSpPr>
        <p:grpSpPr>
          <a:xfrm>
            <a:off x="1079314" y="3389489"/>
            <a:ext cx="8149767" cy="4945745"/>
            <a:chOff x="1209699" y="-85074"/>
            <a:chExt cx="1274980" cy="812800"/>
          </a:xfrm>
        </p:grpSpPr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59BA3D08-CB6D-E48E-669A-906023126A11}"/>
                </a:ext>
              </a:extLst>
            </p:cNvPr>
            <p:cNvSpPr/>
            <p:nvPr/>
          </p:nvSpPr>
          <p:spPr>
            <a:xfrm>
              <a:off x="1209699" y="-85074"/>
              <a:ext cx="1274980" cy="812800"/>
            </a:xfrm>
            <a:custGeom>
              <a:avLst/>
              <a:gdLst/>
              <a:ahLst/>
              <a:cxnLst/>
              <a:rect l="l" t="t" r="r" b="b"/>
              <a:pathLst>
                <a:path w="1274980" h="812800">
                  <a:moveTo>
                    <a:pt x="19547" y="0"/>
                  </a:moveTo>
                  <a:lnTo>
                    <a:pt x="1255434" y="0"/>
                  </a:lnTo>
                  <a:cubicBezTo>
                    <a:pt x="1266229" y="0"/>
                    <a:pt x="1274980" y="8751"/>
                    <a:pt x="1274980" y="19547"/>
                  </a:cubicBezTo>
                  <a:lnTo>
                    <a:pt x="1274980" y="793253"/>
                  </a:lnTo>
                  <a:cubicBezTo>
                    <a:pt x="1274980" y="804049"/>
                    <a:pt x="1266229" y="812800"/>
                    <a:pt x="1255434" y="812800"/>
                  </a:cubicBezTo>
                  <a:lnTo>
                    <a:pt x="19547" y="812800"/>
                  </a:lnTo>
                  <a:cubicBezTo>
                    <a:pt x="8751" y="812800"/>
                    <a:pt x="0" y="804049"/>
                    <a:pt x="0" y="793253"/>
                  </a:cubicBezTo>
                  <a:lnTo>
                    <a:pt x="0" y="19547"/>
                  </a:lnTo>
                  <a:cubicBezTo>
                    <a:pt x="0" y="8751"/>
                    <a:pt x="8751" y="0"/>
                    <a:pt x="195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68C0B96F-F93D-BFF1-91CB-12C0A9DA94CC}"/>
              </a:ext>
            </a:extLst>
          </p:cNvPr>
          <p:cNvGrpSpPr/>
          <p:nvPr/>
        </p:nvGrpSpPr>
        <p:grpSpPr>
          <a:xfrm>
            <a:off x="0" y="8642119"/>
            <a:ext cx="10346729" cy="1682981"/>
            <a:chOff x="-2" y="8967202"/>
            <a:chExt cx="10346729" cy="1682981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8A9BB0E2-492C-2809-ABD8-15A02FEB3886}"/>
                </a:ext>
              </a:extLst>
            </p:cNvPr>
            <p:cNvGrpSpPr/>
            <p:nvPr/>
          </p:nvGrpSpPr>
          <p:grpSpPr>
            <a:xfrm>
              <a:off x="-2" y="8967202"/>
              <a:ext cx="10346729" cy="1682981"/>
              <a:chOff x="0" y="0"/>
              <a:chExt cx="2780955" cy="443254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8796F60D-1EB0-E064-7279-AB0EB6DFEC82}"/>
                  </a:ext>
                </a:extLst>
              </p:cNvPr>
              <p:cNvSpPr/>
              <p:nvPr/>
            </p:nvSpPr>
            <p:spPr>
              <a:xfrm>
                <a:off x="0" y="0"/>
                <a:ext cx="2780955" cy="443254"/>
              </a:xfrm>
              <a:custGeom>
                <a:avLst/>
                <a:gdLst/>
                <a:ahLst/>
                <a:cxnLst/>
                <a:rect l="l" t="t" r="r" b="b"/>
                <a:pathLst>
                  <a:path w="2780955" h="443254">
                    <a:moveTo>
                      <a:pt x="0" y="0"/>
                    </a:moveTo>
                    <a:lnTo>
                      <a:pt x="2780955" y="0"/>
                    </a:lnTo>
                    <a:lnTo>
                      <a:pt x="2780955" y="443254"/>
                    </a:lnTo>
                    <a:lnTo>
                      <a:pt x="0" y="443254"/>
                    </a:lnTo>
                    <a:close/>
                  </a:path>
                </a:pathLst>
              </a:custGeom>
              <a:solidFill>
                <a:srgbClr val="1E6EAB"/>
              </a:solidFill>
            </p:spPr>
          </p:sp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6BC4A710-F1D1-05C5-C896-3B62CDC866D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780955" cy="490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1"/>
                  </a:lnSpc>
                </a:pPr>
                <a:endParaRPr/>
              </a:p>
            </p:txBody>
          </p:sp>
        </p:grp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1FA188C1-6C39-B6D5-0A4D-876E375087C9}"/>
                </a:ext>
              </a:extLst>
            </p:cNvPr>
            <p:cNvSpPr/>
            <p:nvPr/>
          </p:nvSpPr>
          <p:spPr>
            <a:xfrm>
              <a:off x="3390900" y="9446658"/>
              <a:ext cx="6478146" cy="840342"/>
            </a:xfrm>
            <a:custGeom>
              <a:avLst/>
              <a:gdLst/>
              <a:ahLst/>
              <a:cxnLst/>
              <a:rect l="l" t="t" r="r" b="b"/>
              <a:pathLst>
                <a:path w="7174048" h="945198">
                  <a:moveTo>
                    <a:pt x="0" y="0"/>
                  </a:moveTo>
                  <a:lnTo>
                    <a:pt x="7174048" y="0"/>
                  </a:lnTo>
                  <a:lnTo>
                    <a:pt x="7174048" y="945198"/>
                  </a:lnTo>
                  <a:lnTo>
                    <a:pt x="0" y="94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19" t="-910" r="-7674" b="-910"/>
              </a:stretch>
            </a:blipFill>
          </p:spPr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3DB9FFD8-7C64-F5E2-67A1-5DDFF13E761B}"/>
                </a:ext>
              </a:extLst>
            </p:cNvPr>
            <p:cNvSpPr/>
            <p:nvPr/>
          </p:nvSpPr>
          <p:spPr>
            <a:xfrm>
              <a:off x="113294" y="9433121"/>
              <a:ext cx="1067806" cy="682951"/>
            </a:xfrm>
            <a:custGeom>
              <a:avLst/>
              <a:gdLst/>
              <a:ahLst/>
              <a:cxnLst/>
              <a:rect l="l" t="t" r="r" b="b"/>
              <a:pathLst>
                <a:path w="1067806" h="682951">
                  <a:moveTo>
                    <a:pt x="0" y="0"/>
                  </a:moveTo>
                  <a:lnTo>
                    <a:pt x="1067806" y="0"/>
                  </a:lnTo>
                  <a:lnTo>
                    <a:pt x="1067806" y="682950"/>
                  </a:lnTo>
                  <a:lnTo>
                    <a:pt x="0" y="682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77AE631C-0DEA-CFA9-14FB-A7D56BF61D21}"/>
                </a:ext>
              </a:extLst>
            </p:cNvPr>
            <p:cNvSpPr/>
            <p:nvPr/>
          </p:nvSpPr>
          <p:spPr>
            <a:xfrm>
              <a:off x="2268202" y="9573886"/>
              <a:ext cx="1085816" cy="469615"/>
            </a:xfrm>
            <a:custGeom>
              <a:avLst/>
              <a:gdLst/>
              <a:ahLst/>
              <a:cxnLst/>
              <a:rect l="l" t="t" r="r" b="b"/>
              <a:pathLst>
                <a:path w="1085816" h="469615">
                  <a:moveTo>
                    <a:pt x="0" y="0"/>
                  </a:moveTo>
                  <a:lnTo>
                    <a:pt x="1085816" y="0"/>
                  </a:lnTo>
                  <a:lnTo>
                    <a:pt x="1085816" y="469615"/>
                  </a:lnTo>
                  <a:lnTo>
                    <a:pt x="0" y="469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237582E7-FC82-B41F-C089-DF055DA5CD01}"/>
                </a:ext>
              </a:extLst>
            </p:cNvPr>
            <p:cNvSpPr txBox="1"/>
            <p:nvPr/>
          </p:nvSpPr>
          <p:spPr>
            <a:xfrm>
              <a:off x="3575763" y="9239013"/>
              <a:ext cx="1285012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363C3AD7-0745-7503-C5D0-05A50A709F10}"/>
                </a:ext>
              </a:extLst>
            </p:cNvPr>
            <p:cNvSpPr txBox="1"/>
            <p:nvPr/>
          </p:nvSpPr>
          <p:spPr>
            <a:xfrm>
              <a:off x="2034180" y="9239013"/>
              <a:ext cx="1585320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FFFFFF"/>
                  </a:solidFill>
                  <a:latin typeface="Garet"/>
                </a:rPr>
                <a:t>Co-</a:t>
              </a: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18F6BEA1-C6D3-EA12-5890-C4997AAB4746}"/>
                </a:ext>
              </a:extLst>
            </p:cNvPr>
            <p:cNvSpPr txBox="1"/>
            <p:nvPr/>
          </p:nvSpPr>
          <p:spPr>
            <a:xfrm>
              <a:off x="723900" y="9239013"/>
              <a:ext cx="749897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Apoio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849B3A21-FCFC-53CB-287B-BA9DEAA3B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45" y="9500301"/>
              <a:ext cx="1003755" cy="5646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-1"/>
            <a:ext cx="10308398" cy="4998853"/>
          </a:xfrm>
          <a:custGeom>
            <a:avLst/>
            <a:gdLst/>
            <a:ahLst/>
            <a:cxnLst/>
            <a:rect l="l" t="t" r="r" b="b"/>
            <a:pathLst>
              <a:path w="10538808" h="6080445">
                <a:moveTo>
                  <a:pt x="0" y="6080446"/>
                </a:moveTo>
                <a:lnTo>
                  <a:pt x="10538808" y="6080446"/>
                </a:lnTo>
                <a:lnTo>
                  <a:pt x="10538808" y="0"/>
                </a:lnTo>
                <a:lnTo>
                  <a:pt x="0" y="0"/>
                </a:lnTo>
                <a:lnTo>
                  <a:pt x="0" y="6080446"/>
                </a:lnTo>
                <a:close/>
              </a:path>
            </a:pathLst>
          </a:custGeom>
          <a:blipFill>
            <a:blip r:embed="rId2"/>
            <a:stretch>
              <a:fillRect l="-59668" t="-12170" r="-96060" b="-1359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" y="5922405"/>
            <a:ext cx="10308399" cy="4364595"/>
          </a:xfrm>
          <a:custGeom>
            <a:avLst/>
            <a:gdLst/>
            <a:ahLst/>
            <a:cxnLst/>
            <a:rect l="l" t="t" r="r" b="b"/>
            <a:pathLst>
              <a:path w="10400761" h="4364595">
                <a:moveTo>
                  <a:pt x="0" y="0"/>
                </a:moveTo>
                <a:lnTo>
                  <a:pt x="10400761" y="0"/>
                </a:lnTo>
                <a:lnTo>
                  <a:pt x="10400761" y="4364595"/>
                </a:lnTo>
                <a:lnTo>
                  <a:pt x="0" y="4364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6487" t="-8444" r="-36320" b="-2868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36337" y="2570628"/>
            <a:ext cx="8229600" cy="2154610"/>
          </a:xfrm>
          <a:custGeom>
            <a:avLst/>
            <a:gdLst/>
            <a:ahLst/>
            <a:cxnLst/>
            <a:rect l="l" t="t" r="r" b="b"/>
            <a:pathLst>
              <a:path w="8229600" h="2154610">
                <a:moveTo>
                  <a:pt x="0" y="0"/>
                </a:moveTo>
                <a:lnTo>
                  <a:pt x="8229600" y="0"/>
                </a:lnTo>
                <a:lnTo>
                  <a:pt x="8229600" y="2154610"/>
                </a:lnTo>
                <a:lnTo>
                  <a:pt x="0" y="21546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076" r="-4850" b="-22340"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36337" y="638787"/>
            <a:ext cx="1899223" cy="1916421"/>
            <a:chOff x="0" y="0"/>
            <a:chExt cx="6067120" cy="61220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067171" cy="6122035"/>
            </a:xfrm>
            <a:custGeom>
              <a:avLst/>
              <a:gdLst/>
              <a:ahLst/>
              <a:cxnLst/>
              <a:rect l="l" t="t" r="r" b="b"/>
              <a:pathLst>
                <a:path w="6067171" h="6122035">
                  <a:moveTo>
                    <a:pt x="4505960" y="0"/>
                  </a:moveTo>
                  <a:lnTo>
                    <a:pt x="4505960" y="177800"/>
                  </a:lnTo>
                  <a:lnTo>
                    <a:pt x="3033522" y="177800"/>
                  </a:lnTo>
                  <a:lnTo>
                    <a:pt x="1561211" y="177800"/>
                  </a:lnTo>
                  <a:lnTo>
                    <a:pt x="825119" y="177800"/>
                  </a:lnTo>
                  <a:cubicBezTo>
                    <a:pt x="467614" y="177800"/>
                    <a:pt x="177800" y="467614"/>
                    <a:pt x="177800" y="824992"/>
                  </a:cubicBezTo>
                  <a:lnTo>
                    <a:pt x="88900" y="824992"/>
                  </a:lnTo>
                  <a:lnTo>
                    <a:pt x="177800" y="824992"/>
                  </a:lnTo>
                  <a:lnTo>
                    <a:pt x="88900" y="824992"/>
                  </a:lnTo>
                  <a:lnTo>
                    <a:pt x="177800" y="824992"/>
                  </a:lnTo>
                  <a:lnTo>
                    <a:pt x="177800" y="1561084"/>
                  </a:lnTo>
                  <a:lnTo>
                    <a:pt x="88900" y="1561084"/>
                  </a:lnTo>
                  <a:lnTo>
                    <a:pt x="177800" y="1561084"/>
                  </a:lnTo>
                  <a:lnTo>
                    <a:pt x="177800" y="3033522"/>
                  </a:lnTo>
                  <a:lnTo>
                    <a:pt x="88900" y="3033522"/>
                  </a:lnTo>
                  <a:lnTo>
                    <a:pt x="177800" y="3033522"/>
                  </a:lnTo>
                  <a:lnTo>
                    <a:pt x="177800" y="4505833"/>
                  </a:lnTo>
                  <a:lnTo>
                    <a:pt x="88900" y="4505833"/>
                  </a:lnTo>
                  <a:lnTo>
                    <a:pt x="177800" y="4505833"/>
                  </a:lnTo>
                  <a:lnTo>
                    <a:pt x="177800" y="5978271"/>
                  </a:lnTo>
                  <a:lnTo>
                    <a:pt x="88900" y="5978271"/>
                  </a:lnTo>
                  <a:lnTo>
                    <a:pt x="49149" y="5898769"/>
                  </a:lnTo>
                  <a:lnTo>
                    <a:pt x="3012567" y="4416933"/>
                  </a:lnTo>
                  <a:lnTo>
                    <a:pt x="4505960" y="4416933"/>
                  </a:lnTo>
                  <a:lnTo>
                    <a:pt x="4505960" y="4505833"/>
                  </a:lnTo>
                  <a:lnTo>
                    <a:pt x="4505960" y="4416933"/>
                  </a:lnTo>
                  <a:cubicBezTo>
                    <a:pt x="5269992" y="4416933"/>
                    <a:pt x="5889371" y="3797554"/>
                    <a:pt x="5889371" y="3033522"/>
                  </a:cubicBezTo>
                  <a:lnTo>
                    <a:pt x="5978271" y="3033522"/>
                  </a:lnTo>
                  <a:lnTo>
                    <a:pt x="5889371" y="3033522"/>
                  </a:lnTo>
                  <a:lnTo>
                    <a:pt x="5889371" y="1561211"/>
                  </a:lnTo>
                  <a:lnTo>
                    <a:pt x="5978271" y="1561211"/>
                  </a:lnTo>
                  <a:lnTo>
                    <a:pt x="5889371" y="1561211"/>
                  </a:lnTo>
                  <a:cubicBezTo>
                    <a:pt x="5889371" y="797179"/>
                    <a:pt x="5269992" y="177800"/>
                    <a:pt x="4505960" y="177800"/>
                  </a:cubicBezTo>
                  <a:lnTo>
                    <a:pt x="4505960" y="0"/>
                  </a:lnTo>
                  <a:moveTo>
                    <a:pt x="4505960" y="177800"/>
                  </a:moveTo>
                  <a:lnTo>
                    <a:pt x="4505960" y="0"/>
                  </a:lnTo>
                  <a:cubicBezTo>
                    <a:pt x="5368163" y="0"/>
                    <a:pt x="6067171" y="699008"/>
                    <a:pt x="6067171" y="1561211"/>
                  </a:cubicBezTo>
                  <a:lnTo>
                    <a:pt x="6067171" y="3033522"/>
                  </a:lnTo>
                  <a:cubicBezTo>
                    <a:pt x="6067171" y="3895725"/>
                    <a:pt x="5368163" y="4594733"/>
                    <a:pt x="4505960" y="4594733"/>
                  </a:cubicBezTo>
                  <a:lnTo>
                    <a:pt x="3033522" y="4594733"/>
                  </a:lnTo>
                  <a:lnTo>
                    <a:pt x="3033522" y="4505833"/>
                  </a:lnTo>
                  <a:lnTo>
                    <a:pt x="3073273" y="4585335"/>
                  </a:lnTo>
                  <a:lnTo>
                    <a:pt x="0" y="6122035"/>
                  </a:lnTo>
                  <a:lnTo>
                    <a:pt x="0" y="824992"/>
                  </a:lnTo>
                  <a:cubicBezTo>
                    <a:pt x="0" y="369443"/>
                    <a:pt x="369443" y="0"/>
                    <a:pt x="825119" y="0"/>
                  </a:cubicBezTo>
                  <a:lnTo>
                    <a:pt x="4505960" y="0"/>
                  </a:lnTo>
                  <a:lnTo>
                    <a:pt x="4505960" y="177800"/>
                  </a:lnTo>
                  <a:close/>
                </a:path>
              </a:pathLst>
            </a:custGeom>
            <a:solidFill>
              <a:srgbClr val="1E6EAB"/>
            </a:solidFill>
          </p:spPr>
        </p:sp>
      </p:grpSp>
      <p:sp>
        <p:nvSpPr>
          <p:cNvPr id="17" name="Freeform 17"/>
          <p:cNvSpPr/>
          <p:nvPr/>
        </p:nvSpPr>
        <p:spPr>
          <a:xfrm flipV="1">
            <a:off x="-5744717" y="-4421764"/>
            <a:ext cx="19815715" cy="4460476"/>
          </a:xfrm>
          <a:custGeom>
            <a:avLst/>
            <a:gdLst/>
            <a:ahLst/>
            <a:cxnLst/>
            <a:rect l="l" t="t" r="r" b="b"/>
            <a:pathLst>
              <a:path w="19815715" h="4460476">
                <a:moveTo>
                  <a:pt x="0" y="4460476"/>
                </a:moveTo>
                <a:lnTo>
                  <a:pt x="19815715" y="4460476"/>
                </a:lnTo>
                <a:lnTo>
                  <a:pt x="19815715" y="0"/>
                </a:lnTo>
                <a:lnTo>
                  <a:pt x="0" y="0"/>
                </a:lnTo>
                <a:lnTo>
                  <a:pt x="0" y="4460476"/>
                </a:lnTo>
                <a:close/>
              </a:path>
            </a:pathLst>
          </a:custGeom>
          <a:blipFill>
            <a:blip r:embed="rId2"/>
            <a:stretch>
              <a:fillRect t="-5063" b="-20992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36337" y="8179178"/>
            <a:ext cx="685651" cy="483509"/>
          </a:xfrm>
          <a:custGeom>
            <a:avLst/>
            <a:gdLst/>
            <a:ahLst/>
            <a:cxnLst/>
            <a:rect l="l" t="t" r="r" b="b"/>
            <a:pathLst>
              <a:path w="685651" h="483509">
                <a:moveTo>
                  <a:pt x="0" y="0"/>
                </a:moveTo>
                <a:lnTo>
                  <a:pt x="685652" y="0"/>
                </a:lnTo>
                <a:lnTo>
                  <a:pt x="685652" y="483509"/>
                </a:lnTo>
                <a:lnTo>
                  <a:pt x="0" y="4835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211115" b="-344519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3448873" y="355738"/>
            <a:ext cx="4488847" cy="2277064"/>
            <a:chOff x="0" y="0"/>
            <a:chExt cx="5985129" cy="3036086"/>
          </a:xfrm>
        </p:grpSpPr>
        <p:sp>
          <p:nvSpPr>
            <p:cNvPr id="20" name="Freeform 20"/>
            <p:cNvSpPr/>
            <p:nvPr/>
          </p:nvSpPr>
          <p:spPr>
            <a:xfrm rot="1736584">
              <a:off x="4315943" y="236959"/>
              <a:ext cx="1379829" cy="1551955"/>
            </a:xfrm>
            <a:custGeom>
              <a:avLst/>
              <a:gdLst/>
              <a:ahLst/>
              <a:cxnLst/>
              <a:rect l="l" t="t" r="r" b="b"/>
              <a:pathLst>
                <a:path w="1379829" h="1551955">
                  <a:moveTo>
                    <a:pt x="0" y="0"/>
                  </a:moveTo>
                  <a:lnTo>
                    <a:pt x="1379829" y="0"/>
                  </a:lnTo>
                  <a:lnTo>
                    <a:pt x="1379829" y="1551955"/>
                  </a:lnTo>
                  <a:lnTo>
                    <a:pt x="0" y="1551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1" name="Group 21"/>
            <p:cNvGrpSpPr/>
            <p:nvPr/>
          </p:nvGrpSpPr>
          <p:grpSpPr>
            <a:xfrm>
              <a:off x="0" y="1673605"/>
              <a:ext cx="5005857" cy="1264888"/>
              <a:chOff x="0" y="0"/>
              <a:chExt cx="1600397" cy="404391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600397" cy="404391"/>
              </a:xfrm>
              <a:custGeom>
                <a:avLst/>
                <a:gdLst/>
                <a:ahLst/>
                <a:cxnLst/>
                <a:rect l="l" t="t" r="r" b="b"/>
                <a:pathLst>
                  <a:path w="1600397" h="404391">
                    <a:moveTo>
                      <a:pt x="0" y="0"/>
                    </a:moveTo>
                    <a:lnTo>
                      <a:pt x="1600397" y="0"/>
                    </a:lnTo>
                    <a:lnTo>
                      <a:pt x="1600397" y="404391"/>
                    </a:lnTo>
                    <a:lnTo>
                      <a:pt x="0" y="404391"/>
                    </a:lnTo>
                    <a:close/>
                  </a:path>
                </a:pathLst>
              </a:custGeom>
              <a:solidFill>
                <a:srgbClr val="4396EB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76200"/>
                <a:ext cx="1600397" cy="480591"/>
              </a:xfrm>
              <a:prstGeom prst="rect">
                <a:avLst/>
              </a:prstGeom>
            </p:spPr>
            <p:txBody>
              <a:bodyPr lIns="46490" tIns="46490" rIns="46490" bIns="4649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600144" y="1687080"/>
              <a:ext cx="3630845" cy="13490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84"/>
                </a:lnSpc>
              </a:pPr>
              <a:r>
                <a:rPr lang="en-US" sz="5560">
                  <a:solidFill>
                    <a:srgbClr val="FFFFFF"/>
                  </a:solidFill>
                  <a:latin typeface="Clab Personal Use"/>
                </a:rPr>
                <a:t>Vem Aí!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333605" y="998088"/>
              <a:ext cx="4311152" cy="908067"/>
              <a:chOff x="0" y="0"/>
              <a:chExt cx="1665108" cy="3507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665108" cy="350725"/>
              </a:xfrm>
              <a:custGeom>
                <a:avLst/>
                <a:gdLst/>
                <a:ahLst/>
                <a:cxnLst/>
                <a:rect l="l" t="t" r="r" b="b"/>
                <a:pathLst>
                  <a:path w="1665108" h="350725">
                    <a:moveTo>
                      <a:pt x="0" y="0"/>
                    </a:moveTo>
                    <a:lnTo>
                      <a:pt x="1665108" y="0"/>
                    </a:lnTo>
                    <a:lnTo>
                      <a:pt x="1665108" y="350725"/>
                    </a:lnTo>
                    <a:lnTo>
                      <a:pt x="0" y="350725"/>
                    </a:lnTo>
                    <a:close/>
                  </a:path>
                </a:pathLst>
              </a:custGeom>
              <a:solidFill>
                <a:srgbClr val="7ED957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76200"/>
                <a:ext cx="1665108" cy="426925"/>
              </a:xfrm>
              <a:prstGeom prst="rect">
                <a:avLst/>
              </a:prstGeom>
            </p:spPr>
            <p:txBody>
              <a:bodyPr lIns="24022" tIns="24022" rIns="24022" bIns="2402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272363" y="1068729"/>
              <a:ext cx="4433638" cy="671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38"/>
                </a:lnSpc>
              </a:pPr>
              <a:r>
                <a:rPr lang="en-US" sz="2812">
                  <a:solidFill>
                    <a:srgbClr val="FFFFFF"/>
                  </a:solidFill>
                  <a:latin typeface="Clab Personal Use"/>
                </a:rPr>
                <a:t>Atenção!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8670667" y="8179178"/>
            <a:ext cx="685651" cy="483509"/>
          </a:xfrm>
          <a:custGeom>
            <a:avLst/>
            <a:gdLst/>
            <a:ahLst/>
            <a:cxnLst/>
            <a:rect l="l" t="t" r="r" b="b"/>
            <a:pathLst>
              <a:path w="685651" h="483509">
                <a:moveTo>
                  <a:pt x="0" y="0"/>
                </a:moveTo>
                <a:lnTo>
                  <a:pt x="685651" y="0"/>
                </a:lnTo>
                <a:lnTo>
                  <a:pt x="685651" y="483509"/>
                </a:lnTo>
                <a:lnTo>
                  <a:pt x="0" y="4835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211115" b="-344519"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8304311" y="989395"/>
            <a:ext cx="1723253" cy="1215206"/>
          </a:xfrm>
          <a:custGeom>
            <a:avLst/>
            <a:gdLst/>
            <a:ahLst/>
            <a:cxnLst/>
            <a:rect l="l" t="t" r="r" b="b"/>
            <a:pathLst>
              <a:path w="1723253" h="1215206">
                <a:moveTo>
                  <a:pt x="0" y="0"/>
                </a:moveTo>
                <a:lnTo>
                  <a:pt x="1723253" y="0"/>
                </a:lnTo>
                <a:lnTo>
                  <a:pt x="1723253" y="1215206"/>
                </a:lnTo>
                <a:lnTo>
                  <a:pt x="0" y="12152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211115" b="-344519"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2635051" y="5922405"/>
            <a:ext cx="5016898" cy="2399750"/>
          </a:xfrm>
          <a:custGeom>
            <a:avLst/>
            <a:gdLst/>
            <a:ahLst/>
            <a:cxnLst/>
            <a:rect l="l" t="t" r="r" b="b"/>
            <a:pathLst>
              <a:path w="5016898" h="2399750">
                <a:moveTo>
                  <a:pt x="0" y="0"/>
                </a:moveTo>
                <a:lnTo>
                  <a:pt x="5016898" y="0"/>
                </a:lnTo>
                <a:lnTo>
                  <a:pt x="5016898" y="2399750"/>
                </a:lnTo>
                <a:lnTo>
                  <a:pt x="0" y="23997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4815063" y="4822865"/>
            <a:ext cx="656873" cy="679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1E6EAB"/>
                </a:solidFill>
                <a:latin typeface="Open Sans Extra Bold"/>
              </a:rPr>
              <a:t>na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56AF0325-C9A0-0A94-C989-540FB4C34261}"/>
              </a:ext>
            </a:extLst>
          </p:cNvPr>
          <p:cNvGrpSpPr/>
          <p:nvPr/>
        </p:nvGrpSpPr>
        <p:grpSpPr>
          <a:xfrm>
            <a:off x="0" y="8642119"/>
            <a:ext cx="10346729" cy="1682981"/>
            <a:chOff x="-2" y="8967202"/>
            <a:chExt cx="10346729" cy="1682981"/>
          </a:xfrm>
        </p:grpSpPr>
        <p:grpSp>
          <p:nvGrpSpPr>
            <p:cNvPr id="46" name="Group 5">
              <a:extLst>
                <a:ext uri="{FF2B5EF4-FFF2-40B4-BE49-F238E27FC236}">
                  <a16:creationId xmlns:a16="http://schemas.microsoft.com/office/drawing/2014/main" id="{0BAFB287-FBB0-04FC-CD2A-E4A3C7B95A3A}"/>
                </a:ext>
              </a:extLst>
            </p:cNvPr>
            <p:cNvGrpSpPr/>
            <p:nvPr/>
          </p:nvGrpSpPr>
          <p:grpSpPr>
            <a:xfrm>
              <a:off x="-2" y="8967202"/>
              <a:ext cx="10346729" cy="1682981"/>
              <a:chOff x="0" y="0"/>
              <a:chExt cx="2780955" cy="443254"/>
            </a:xfrm>
          </p:grpSpPr>
          <p:sp>
            <p:nvSpPr>
              <p:cNvPr id="54" name="Freeform 6">
                <a:extLst>
                  <a:ext uri="{FF2B5EF4-FFF2-40B4-BE49-F238E27FC236}">
                    <a16:creationId xmlns:a16="http://schemas.microsoft.com/office/drawing/2014/main" id="{2998B106-E821-E69A-DCFE-89B4F91B2B41}"/>
                  </a:ext>
                </a:extLst>
              </p:cNvPr>
              <p:cNvSpPr/>
              <p:nvPr/>
            </p:nvSpPr>
            <p:spPr>
              <a:xfrm>
                <a:off x="0" y="0"/>
                <a:ext cx="2780955" cy="443254"/>
              </a:xfrm>
              <a:custGeom>
                <a:avLst/>
                <a:gdLst/>
                <a:ahLst/>
                <a:cxnLst/>
                <a:rect l="l" t="t" r="r" b="b"/>
                <a:pathLst>
                  <a:path w="2780955" h="443254">
                    <a:moveTo>
                      <a:pt x="0" y="0"/>
                    </a:moveTo>
                    <a:lnTo>
                      <a:pt x="2780955" y="0"/>
                    </a:lnTo>
                    <a:lnTo>
                      <a:pt x="2780955" y="443254"/>
                    </a:lnTo>
                    <a:lnTo>
                      <a:pt x="0" y="443254"/>
                    </a:lnTo>
                    <a:close/>
                  </a:path>
                </a:pathLst>
              </a:custGeom>
              <a:solidFill>
                <a:srgbClr val="1E6EAB"/>
              </a:solidFill>
            </p:spPr>
          </p:sp>
          <p:sp>
            <p:nvSpPr>
              <p:cNvPr id="55" name="TextBox 7">
                <a:extLst>
                  <a:ext uri="{FF2B5EF4-FFF2-40B4-BE49-F238E27FC236}">
                    <a16:creationId xmlns:a16="http://schemas.microsoft.com/office/drawing/2014/main" id="{BE1E76FE-0A50-E5B0-CE22-FD38D21D15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780955" cy="490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1"/>
                  </a:lnSpc>
                </a:pPr>
                <a:endParaRPr/>
              </a:p>
            </p:txBody>
          </p:sp>
        </p:grp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F5A4124A-4070-55E0-AA7B-B73A7661ABA1}"/>
                </a:ext>
              </a:extLst>
            </p:cNvPr>
            <p:cNvSpPr/>
            <p:nvPr/>
          </p:nvSpPr>
          <p:spPr>
            <a:xfrm>
              <a:off x="3390900" y="9446658"/>
              <a:ext cx="6478146" cy="840342"/>
            </a:xfrm>
            <a:custGeom>
              <a:avLst/>
              <a:gdLst/>
              <a:ahLst/>
              <a:cxnLst/>
              <a:rect l="l" t="t" r="r" b="b"/>
              <a:pathLst>
                <a:path w="7174048" h="945198">
                  <a:moveTo>
                    <a:pt x="0" y="0"/>
                  </a:moveTo>
                  <a:lnTo>
                    <a:pt x="7174048" y="0"/>
                  </a:lnTo>
                  <a:lnTo>
                    <a:pt x="7174048" y="945198"/>
                  </a:lnTo>
                  <a:lnTo>
                    <a:pt x="0" y="94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4119" t="-910" r="-7674" b="-910"/>
              </a:stretch>
            </a:blipFill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639BEED1-7F2C-2419-D952-51EF5B1FD285}"/>
                </a:ext>
              </a:extLst>
            </p:cNvPr>
            <p:cNvSpPr/>
            <p:nvPr/>
          </p:nvSpPr>
          <p:spPr>
            <a:xfrm>
              <a:off x="113294" y="9433121"/>
              <a:ext cx="1067806" cy="682951"/>
            </a:xfrm>
            <a:custGeom>
              <a:avLst/>
              <a:gdLst/>
              <a:ahLst/>
              <a:cxnLst/>
              <a:rect l="l" t="t" r="r" b="b"/>
              <a:pathLst>
                <a:path w="1067806" h="682951">
                  <a:moveTo>
                    <a:pt x="0" y="0"/>
                  </a:moveTo>
                  <a:lnTo>
                    <a:pt x="1067806" y="0"/>
                  </a:lnTo>
                  <a:lnTo>
                    <a:pt x="1067806" y="682950"/>
                  </a:lnTo>
                  <a:lnTo>
                    <a:pt x="0" y="682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36F64ACD-0514-1707-3227-F82D08AB2691}"/>
                </a:ext>
              </a:extLst>
            </p:cNvPr>
            <p:cNvSpPr/>
            <p:nvPr/>
          </p:nvSpPr>
          <p:spPr>
            <a:xfrm>
              <a:off x="2268202" y="9573886"/>
              <a:ext cx="1085816" cy="469615"/>
            </a:xfrm>
            <a:custGeom>
              <a:avLst/>
              <a:gdLst/>
              <a:ahLst/>
              <a:cxnLst/>
              <a:rect l="l" t="t" r="r" b="b"/>
              <a:pathLst>
                <a:path w="1085816" h="469615">
                  <a:moveTo>
                    <a:pt x="0" y="0"/>
                  </a:moveTo>
                  <a:lnTo>
                    <a:pt x="1085816" y="0"/>
                  </a:lnTo>
                  <a:lnTo>
                    <a:pt x="1085816" y="469615"/>
                  </a:lnTo>
                  <a:lnTo>
                    <a:pt x="0" y="469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50" name="TextBox 12">
              <a:extLst>
                <a:ext uri="{FF2B5EF4-FFF2-40B4-BE49-F238E27FC236}">
                  <a16:creationId xmlns:a16="http://schemas.microsoft.com/office/drawing/2014/main" id="{0B62FD34-0090-532F-D2CD-781604FA855C}"/>
                </a:ext>
              </a:extLst>
            </p:cNvPr>
            <p:cNvSpPr txBox="1"/>
            <p:nvPr/>
          </p:nvSpPr>
          <p:spPr>
            <a:xfrm>
              <a:off x="3575763" y="9239013"/>
              <a:ext cx="1285012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51" name="TextBox 13">
              <a:extLst>
                <a:ext uri="{FF2B5EF4-FFF2-40B4-BE49-F238E27FC236}">
                  <a16:creationId xmlns:a16="http://schemas.microsoft.com/office/drawing/2014/main" id="{2CD8CFF4-05F4-2480-534A-584CA11D5D73}"/>
                </a:ext>
              </a:extLst>
            </p:cNvPr>
            <p:cNvSpPr txBox="1"/>
            <p:nvPr/>
          </p:nvSpPr>
          <p:spPr>
            <a:xfrm>
              <a:off x="2034180" y="9239013"/>
              <a:ext cx="1585320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FFFFFF"/>
                  </a:solidFill>
                  <a:latin typeface="Garet"/>
                </a:rPr>
                <a:t>Co-</a:t>
              </a: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52" name="TextBox 14">
              <a:extLst>
                <a:ext uri="{FF2B5EF4-FFF2-40B4-BE49-F238E27FC236}">
                  <a16:creationId xmlns:a16="http://schemas.microsoft.com/office/drawing/2014/main" id="{85B9580C-7E3D-4BC5-AE44-F7C42AF25937}"/>
                </a:ext>
              </a:extLst>
            </p:cNvPr>
            <p:cNvSpPr txBox="1"/>
            <p:nvPr/>
          </p:nvSpPr>
          <p:spPr>
            <a:xfrm>
              <a:off x="723900" y="9239013"/>
              <a:ext cx="749897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Apoio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EFDAD33A-05E8-38D0-7C11-C03C68160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45" y="9500301"/>
              <a:ext cx="1003755" cy="5646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>
            <a:off x="0" y="-1122301"/>
            <a:ext cx="10308398" cy="10393590"/>
          </a:xfrm>
          <a:custGeom>
            <a:avLst/>
            <a:gdLst/>
            <a:ahLst/>
            <a:cxnLst/>
            <a:rect l="l" t="t" r="r" b="b"/>
            <a:pathLst>
              <a:path w="10308398" h="10216958">
                <a:moveTo>
                  <a:pt x="0" y="0"/>
                </a:moveTo>
                <a:lnTo>
                  <a:pt x="10308398" y="0"/>
                </a:lnTo>
                <a:lnTo>
                  <a:pt x="10308398" y="10216958"/>
                </a:lnTo>
                <a:lnTo>
                  <a:pt x="0" y="1021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35" r="-4035" b="-9420"/>
            </a:stretch>
          </a:blipFill>
        </p:spPr>
      </p:sp>
      <p:sp>
        <p:nvSpPr>
          <p:cNvPr id="14" name="Freeform 14"/>
          <p:cNvSpPr/>
          <p:nvPr/>
        </p:nvSpPr>
        <p:spPr>
          <a:xfrm rot="1060566">
            <a:off x="8108766" y="211866"/>
            <a:ext cx="501982" cy="1633668"/>
          </a:xfrm>
          <a:custGeom>
            <a:avLst/>
            <a:gdLst/>
            <a:ahLst/>
            <a:cxnLst/>
            <a:rect l="l" t="t" r="r" b="b"/>
            <a:pathLst>
              <a:path w="501982" h="1633668">
                <a:moveTo>
                  <a:pt x="0" y="0"/>
                </a:moveTo>
                <a:lnTo>
                  <a:pt x="501982" y="0"/>
                </a:lnTo>
                <a:lnTo>
                  <a:pt x="501982" y="1633668"/>
                </a:lnTo>
                <a:lnTo>
                  <a:pt x="0" y="16336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12823" y="666491"/>
            <a:ext cx="1726132" cy="1044310"/>
          </a:xfrm>
          <a:custGeom>
            <a:avLst/>
            <a:gdLst/>
            <a:ahLst/>
            <a:cxnLst/>
            <a:rect l="l" t="t" r="r" b="b"/>
            <a:pathLst>
              <a:path w="1726132" h="1044310">
                <a:moveTo>
                  <a:pt x="0" y="0"/>
                </a:moveTo>
                <a:lnTo>
                  <a:pt x="1726132" y="0"/>
                </a:lnTo>
                <a:lnTo>
                  <a:pt x="1726132" y="1044310"/>
                </a:lnTo>
                <a:lnTo>
                  <a:pt x="0" y="10443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9099344-B6A3-C7B1-7031-299825D55580}"/>
              </a:ext>
            </a:extLst>
          </p:cNvPr>
          <p:cNvGrpSpPr/>
          <p:nvPr/>
        </p:nvGrpSpPr>
        <p:grpSpPr>
          <a:xfrm>
            <a:off x="0" y="8642119"/>
            <a:ext cx="10346729" cy="1682981"/>
            <a:chOff x="-2" y="8967202"/>
            <a:chExt cx="10346729" cy="1682981"/>
          </a:xfrm>
        </p:grpSpPr>
        <p:grpSp>
          <p:nvGrpSpPr>
            <p:cNvPr id="28" name="Group 5">
              <a:extLst>
                <a:ext uri="{FF2B5EF4-FFF2-40B4-BE49-F238E27FC236}">
                  <a16:creationId xmlns:a16="http://schemas.microsoft.com/office/drawing/2014/main" id="{1EBF446D-755E-76AC-F7BE-552A4BD1BE46}"/>
                </a:ext>
              </a:extLst>
            </p:cNvPr>
            <p:cNvGrpSpPr/>
            <p:nvPr/>
          </p:nvGrpSpPr>
          <p:grpSpPr>
            <a:xfrm>
              <a:off x="-2" y="8967202"/>
              <a:ext cx="10346729" cy="1682981"/>
              <a:chOff x="0" y="0"/>
              <a:chExt cx="2780955" cy="443254"/>
            </a:xfrm>
          </p:grpSpPr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5DC90789-EA28-51A0-9017-97BC4252D746}"/>
                  </a:ext>
                </a:extLst>
              </p:cNvPr>
              <p:cNvSpPr/>
              <p:nvPr/>
            </p:nvSpPr>
            <p:spPr>
              <a:xfrm>
                <a:off x="0" y="0"/>
                <a:ext cx="2780955" cy="443254"/>
              </a:xfrm>
              <a:custGeom>
                <a:avLst/>
                <a:gdLst/>
                <a:ahLst/>
                <a:cxnLst/>
                <a:rect l="l" t="t" r="r" b="b"/>
                <a:pathLst>
                  <a:path w="2780955" h="443254">
                    <a:moveTo>
                      <a:pt x="0" y="0"/>
                    </a:moveTo>
                    <a:lnTo>
                      <a:pt x="2780955" y="0"/>
                    </a:lnTo>
                    <a:lnTo>
                      <a:pt x="2780955" y="443254"/>
                    </a:lnTo>
                    <a:lnTo>
                      <a:pt x="0" y="443254"/>
                    </a:lnTo>
                    <a:close/>
                  </a:path>
                </a:pathLst>
              </a:custGeom>
              <a:solidFill>
                <a:srgbClr val="1E6EAB"/>
              </a:solidFill>
            </p:spPr>
          </p:sp>
          <p:sp>
            <p:nvSpPr>
              <p:cNvPr id="37" name="TextBox 7">
                <a:extLst>
                  <a:ext uri="{FF2B5EF4-FFF2-40B4-BE49-F238E27FC236}">
                    <a16:creationId xmlns:a16="http://schemas.microsoft.com/office/drawing/2014/main" id="{ED1683D2-F381-F16F-730E-02545B8708D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780955" cy="490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1"/>
                  </a:lnSpc>
                </a:pPr>
                <a:endParaRPr/>
              </a:p>
            </p:txBody>
          </p:sp>
        </p:grp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0D72371F-A379-4769-5585-21E2885C85E1}"/>
                </a:ext>
              </a:extLst>
            </p:cNvPr>
            <p:cNvSpPr/>
            <p:nvPr/>
          </p:nvSpPr>
          <p:spPr>
            <a:xfrm>
              <a:off x="3390900" y="9446658"/>
              <a:ext cx="6478146" cy="840342"/>
            </a:xfrm>
            <a:custGeom>
              <a:avLst/>
              <a:gdLst/>
              <a:ahLst/>
              <a:cxnLst/>
              <a:rect l="l" t="t" r="r" b="b"/>
              <a:pathLst>
                <a:path w="7174048" h="945198">
                  <a:moveTo>
                    <a:pt x="0" y="0"/>
                  </a:moveTo>
                  <a:lnTo>
                    <a:pt x="7174048" y="0"/>
                  </a:lnTo>
                  <a:lnTo>
                    <a:pt x="7174048" y="945198"/>
                  </a:lnTo>
                  <a:lnTo>
                    <a:pt x="0" y="94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119" t="-910" r="-7674" b="-910"/>
              </a:stretch>
            </a:blipFill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0AC0D327-A35D-8349-8F6F-B1312FE907F8}"/>
                </a:ext>
              </a:extLst>
            </p:cNvPr>
            <p:cNvSpPr/>
            <p:nvPr/>
          </p:nvSpPr>
          <p:spPr>
            <a:xfrm>
              <a:off x="113294" y="9433121"/>
              <a:ext cx="1067806" cy="682951"/>
            </a:xfrm>
            <a:custGeom>
              <a:avLst/>
              <a:gdLst/>
              <a:ahLst/>
              <a:cxnLst/>
              <a:rect l="l" t="t" r="r" b="b"/>
              <a:pathLst>
                <a:path w="1067806" h="682951">
                  <a:moveTo>
                    <a:pt x="0" y="0"/>
                  </a:moveTo>
                  <a:lnTo>
                    <a:pt x="1067806" y="0"/>
                  </a:lnTo>
                  <a:lnTo>
                    <a:pt x="1067806" y="682950"/>
                  </a:lnTo>
                  <a:lnTo>
                    <a:pt x="0" y="682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2AE61861-E9B7-FE4C-DD20-C0DDD8CBEFE3}"/>
                </a:ext>
              </a:extLst>
            </p:cNvPr>
            <p:cNvSpPr/>
            <p:nvPr/>
          </p:nvSpPr>
          <p:spPr>
            <a:xfrm>
              <a:off x="2268202" y="9573886"/>
              <a:ext cx="1085816" cy="469615"/>
            </a:xfrm>
            <a:custGeom>
              <a:avLst/>
              <a:gdLst/>
              <a:ahLst/>
              <a:cxnLst/>
              <a:rect l="l" t="t" r="r" b="b"/>
              <a:pathLst>
                <a:path w="1085816" h="469615">
                  <a:moveTo>
                    <a:pt x="0" y="0"/>
                  </a:moveTo>
                  <a:lnTo>
                    <a:pt x="1085816" y="0"/>
                  </a:lnTo>
                  <a:lnTo>
                    <a:pt x="1085816" y="469615"/>
                  </a:lnTo>
                  <a:lnTo>
                    <a:pt x="0" y="469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id="{DBC2A801-730B-AC8E-70DA-D3815AC774F8}"/>
                </a:ext>
              </a:extLst>
            </p:cNvPr>
            <p:cNvSpPr txBox="1"/>
            <p:nvPr/>
          </p:nvSpPr>
          <p:spPr>
            <a:xfrm>
              <a:off x="3575763" y="9239013"/>
              <a:ext cx="1285012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42F10D45-C133-7B8C-0BD9-BCC13B23B545}"/>
                </a:ext>
              </a:extLst>
            </p:cNvPr>
            <p:cNvSpPr txBox="1"/>
            <p:nvPr/>
          </p:nvSpPr>
          <p:spPr>
            <a:xfrm>
              <a:off x="2034180" y="9239013"/>
              <a:ext cx="1585320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FFFFFF"/>
                  </a:solidFill>
                  <a:latin typeface="Garet"/>
                </a:rPr>
                <a:t>Co-</a:t>
              </a: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03DBBD24-C1A5-0B36-1C21-E399165621D6}"/>
                </a:ext>
              </a:extLst>
            </p:cNvPr>
            <p:cNvSpPr txBox="1"/>
            <p:nvPr/>
          </p:nvSpPr>
          <p:spPr>
            <a:xfrm>
              <a:off x="723900" y="9239013"/>
              <a:ext cx="749897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Apoio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CB215283-B305-E707-E292-0F852F638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45" y="9500301"/>
              <a:ext cx="1003755" cy="5646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>
            <a:off x="1028700" y="6361716"/>
            <a:ext cx="7969288" cy="2061172"/>
          </a:xfrm>
          <a:custGeom>
            <a:avLst/>
            <a:gdLst/>
            <a:ahLst/>
            <a:cxnLst/>
            <a:rect l="l" t="t" r="r" b="b"/>
            <a:pathLst>
              <a:path w="7969288" h="2061172">
                <a:moveTo>
                  <a:pt x="0" y="0"/>
                </a:moveTo>
                <a:lnTo>
                  <a:pt x="7969288" y="0"/>
                </a:lnTo>
                <a:lnTo>
                  <a:pt x="7969288" y="2061172"/>
                </a:lnTo>
                <a:lnTo>
                  <a:pt x="0" y="20611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91" r="-4791" b="-22340"/>
            </a:stretch>
          </a:blipFill>
        </p:spPr>
      </p:sp>
      <p:sp>
        <p:nvSpPr>
          <p:cNvPr id="14" name="Freeform 14"/>
          <p:cNvSpPr/>
          <p:nvPr/>
        </p:nvSpPr>
        <p:spPr>
          <a:xfrm flipV="1">
            <a:off x="-1" y="-1"/>
            <a:ext cx="10308400" cy="2674631"/>
          </a:xfrm>
          <a:custGeom>
            <a:avLst/>
            <a:gdLst/>
            <a:ahLst/>
            <a:cxnLst/>
            <a:rect l="l" t="t" r="r" b="b"/>
            <a:pathLst>
              <a:path w="15662767" h="3525656">
                <a:moveTo>
                  <a:pt x="0" y="3525656"/>
                </a:moveTo>
                <a:lnTo>
                  <a:pt x="15662767" y="3525656"/>
                </a:lnTo>
                <a:lnTo>
                  <a:pt x="15662767" y="0"/>
                </a:lnTo>
                <a:lnTo>
                  <a:pt x="0" y="0"/>
                </a:lnTo>
                <a:lnTo>
                  <a:pt x="0" y="3525656"/>
                </a:lnTo>
                <a:close/>
              </a:path>
            </a:pathLst>
          </a:custGeom>
          <a:blipFill>
            <a:blip r:embed="rId3"/>
            <a:stretch>
              <a:fillRect t="-5063" b="-20992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" y="6450515"/>
            <a:ext cx="10287000" cy="2731585"/>
          </a:xfrm>
          <a:custGeom>
            <a:avLst/>
            <a:gdLst/>
            <a:ahLst/>
            <a:cxnLst/>
            <a:rect l="l" t="t" r="r" b="b"/>
            <a:pathLst>
              <a:path w="20723413" h="4235629">
                <a:moveTo>
                  <a:pt x="0" y="0"/>
                </a:moveTo>
                <a:lnTo>
                  <a:pt x="20723413" y="0"/>
                </a:lnTo>
                <a:lnTo>
                  <a:pt x="20723413" y="4235630"/>
                </a:lnTo>
                <a:lnTo>
                  <a:pt x="0" y="42356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516" b="-23312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862748" y="94973"/>
            <a:ext cx="2561505" cy="1549710"/>
          </a:xfrm>
          <a:custGeom>
            <a:avLst/>
            <a:gdLst/>
            <a:ahLst/>
            <a:cxnLst/>
            <a:rect l="l" t="t" r="r" b="b"/>
            <a:pathLst>
              <a:path w="2561505" h="1549710">
                <a:moveTo>
                  <a:pt x="0" y="0"/>
                </a:moveTo>
                <a:lnTo>
                  <a:pt x="2561504" y="0"/>
                </a:lnTo>
                <a:lnTo>
                  <a:pt x="2561504" y="1549710"/>
                </a:lnTo>
                <a:lnTo>
                  <a:pt x="0" y="15497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735994" y="3730005"/>
            <a:ext cx="9061656" cy="214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0"/>
              </a:lnSpc>
            </a:pPr>
            <a:r>
              <a:rPr lang="en-US" sz="3957">
                <a:solidFill>
                  <a:srgbClr val="3D3A3A"/>
                </a:solidFill>
                <a:latin typeface="Clab Personal Use Bold"/>
              </a:rPr>
              <a:t>Venha viver a </a:t>
            </a:r>
            <a:r>
              <a:rPr lang="en-US" sz="3957">
                <a:solidFill>
                  <a:srgbClr val="4396EB"/>
                </a:solidFill>
                <a:latin typeface="Clab Personal Use Bold"/>
              </a:rPr>
              <a:t>experiência</a:t>
            </a:r>
          </a:p>
          <a:p>
            <a:pPr algn="ctr">
              <a:lnSpc>
                <a:spcPts val="5540"/>
              </a:lnSpc>
            </a:pPr>
            <a:r>
              <a:rPr lang="en-US" sz="3957">
                <a:solidFill>
                  <a:srgbClr val="3D3A3A"/>
                </a:solidFill>
                <a:latin typeface="Clab Personal Use Bold"/>
              </a:rPr>
              <a:t>inovadora do </a:t>
            </a:r>
            <a:r>
              <a:rPr lang="en-US" sz="3957">
                <a:solidFill>
                  <a:srgbClr val="66B25A"/>
                </a:solidFill>
                <a:latin typeface="Clab Personal Use Bold"/>
              </a:rPr>
              <a:t>futuro</a:t>
            </a:r>
            <a:r>
              <a:rPr lang="en-US" sz="3957">
                <a:solidFill>
                  <a:srgbClr val="3D3A3A"/>
                </a:solidFill>
                <a:latin typeface="Clab Personal Use Bold"/>
              </a:rPr>
              <a:t> </a:t>
            </a:r>
          </a:p>
          <a:p>
            <a:pPr algn="ctr">
              <a:lnSpc>
                <a:spcPts val="5540"/>
              </a:lnSpc>
            </a:pPr>
            <a:r>
              <a:rPr lang="en-US" sz="3957">
                <a:solidFill>
                  <a:srgbClr val="3D3A3A"/>
                </a:solidFill>
                <a:latin typeface="Clab Personal Use Bold"/>
              </a:rPr>
              <a:t>da </a:t>
            </a:r>
            <a:r>
              <a:rPr lang="en-US" sz="3957">
                <a:solidFill>
                  <a:srgbClr val="1E6EAB"/>
                </a:solidFill>
                <a:latin typeface="Clab Personal Use Bold"/>
              </a:rPr>
              <a:t> cadeia do pescado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846110" y="1437120"/>
            <a:ext cx="3305827" cy="521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8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859317" y="2047359"/>
            <a:ext cx="8815011" cy="1130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3D3A3A"/>
                </a:solidFill>
                <a:latin typeface="Clab Personal Use Bold"/>
              </a:rPr>
              <a:t>De 21 a 23 de maio</a:t>
            </a:r>
          </a:p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3D3A3A"/>
                </a:solidFill>
                <a:latin typeface="Clab Personal Use Bold"/>
              </a:rPr>
              <a:t>Instituto de Pesca - São José do Rio Preto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B585BC4-8149-38B8-C31A-9DE68B5BB09C}"/>
              </a:ext>
            </a:extLst>
          </p:cNvPr>
          <p:cNvGrpSpPr/>
          <p:nvPr/>
        </p:nvGrpSpPr>
        <p:grpSpPr>
          <a:xfrm>
            <a:off x="0" y="8642119"/>
            <a:ext cx="10346729" cy="1682981"/>
            <a:chOff x="-2" y="8967202"/>
            <a:chExt cx="10346729" cy="1682981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531280E8-78DB-4A32-607D-9AF1042DBBB9}"/>
                </a:ext>
              </a:extLst>
            </p:cNvPr>
            <p:cNvGrpSpPr/>
            <p:nvPr/>
          </p:nvGrpSpPr>
          <p:grpSpPr>
            <a:xfrm>
              <a:off x="-2" y="8967202"/>
              <a:ext cx="10346729" cy="1682981"/>
              <a:chOff x="0" y="0"/>
              <a:chExt cx="2780955" cy="443254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35C11C3F-5415-487F-DD4B-56247C01CCA4}"/>
                  </a:ext>
                </a:extLst>
              </p:cNvPr>
              <p:cNvSpPr/>
              <p:nvPr/>
            </p:nvSpPr>
            <p:spPr>
              <a:xfrm>
                <a:off x="0" y="0"/>
                <a:ext cx="2780955" cy="443254"/>
              </a:xfrm>
              <a:custGeom>
                <a:avLst/>
                <a:gdLst/>
                <a:ahLst/>
                <a:cxnLst/>
                <a:rect l="l" t="t" r="r" b="b"/>
                <a:pathLst>
                  <a:path w="2780955" h="443254">
                    <a:moveTo>
                      <a:pt x="0" y="0"/>
                    </a:moveTo>
                    <a:lnTo>
                      <a:pt x="2780955" y="0"/>
                    </a:lnTo>
                    <a:lnTo>
                      <a:pt x="2780955" y="443254"/>
                    </a:lnTo>
                    <a:lnTo>
                      <a:pt x="0" y="443254"/>
                    </a:lnTo>
                    <a:close/>
                  </a:path>
                </a:pathLst>
              </a:custGeom>
              <a:solidFill>
                <a:srgbClr val="1E6EAB"/>
              </a:solidFill>
            </p:spPr>
          </p:sp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D726EBBE-0C1F-7A15-AB90-D54540238FB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780955" cy="490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1"/>
                  </a:lnSpc>
                </a:pPr>
                <a:endParaRPr/>
              </a:p>
            </p:txBody>
          </p:sp>
        </p:grp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56331112-84FD-1941-5568-E01233769B76}"/>
                </a:ext>
              </a:extLst>
            </p:cNvPr>
            <p:cNvSpPr/>
            <p:nvPr/>
          </p:nvSpPr>
          <p:spPr>
            <a:xfrm>
              <a:off x="3390900" y="9446658"/>
              <a:ext cx="6478146" cy="840342"/>
            </a:xfrm>
            <a:custGeom>
              <a:avLst/>
              <a:gdLst/>
              <a:ahLst/>
              <a:cxnLst/>
              <a:rect l="l" t="t" r="r" b="b"/>
              <a:pathLst>
                <a:path w="7174048" h="945198">
                  <a:moveTo>
                    <a:pt x="0" y="0"/>
                  </a:moveTo>
                  <a:lnTo>
                    <a:pt x="7174048" y="0"/>
                  </a:lnTo>
                  <a:lnTo>
                    <a:pt x="7174048" y="945198"/>
                  </a:lnTo>
                  <a:lnTo>
                    <a:pt x="0" y="94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19" t="-910" r="-7674" b="-910"/>
              </a:stretch>
            </a:blipFill>
          </p:spPr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D2F88F37-AC79-28B8-B3F6-3317E9143DF3}"/>
                </a:ext>
              </a:extLst>
            </p:cNvPr>
            <p:cNvSpPr/>
            <p:nvPr/>
          </p:nvSpPr>
          <p:spPr>
            <a:xfrm>
              <a:off x="113294" y="9433121"/>
              <a:ext cx="1067806" cy="682951"/>
            </a:xfrm>
            <a:custGeom>
              <a:avLst/>
              <a:gdLst/>
              <a:ahLst/>
              <a:cxnLst/>
              <a:rect l="l" t="t" r="r" b="b"/>
              <a:pathLst>
                <a:path w="1067806" h="682951">
                  <a:moveTo>
                    <a:pt x="0" y="0"/>
                  </a:moveTo>
                  <a:lnTo>
                    <a:pt x="1067806" y="0"/>
                  </a:lnTo>
                  <a:lnTo>
                    <a:pt x="1067806" y="682950"/>
                  </a:lnTo>
                  <a:lnTo>
                    <a:pt x="0" y="682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0ECE47F1-207B-A024-9463-00DDB755E54C}"/>
                </a:ext>
              </a:extLst>
            </p:cNvPr>
            <p:cNvSpPr/>
            <p:nvPr/>
          </p:nvSpPr>
          <p:spPr>
            <a:xfrm>
              <a:off x="2268202" y="9573886"/>
              <a:ext cx="1085816" cy="469615"/>
            </a:xfrm>
            <a:custGeom>
              <a:avLst/>
              <a:gdLst/>
              <a:ahLst/>
              <a:cxnLst/>
              <a:rect l="l" t="t" r="r" b="b"/>
              <a:pathLst>
                <a:path w="1085816" h="469615">
                  <a:moveTo>
                    <a:pt x="0" y="0"/>
                  </a:moveTo>
                  <a:lnTo>
                    <a:pt x="1085816" y="0"/>
                  </a:lnTo>
                  <a:lnTo>
                    <a:pt x="1085816" y="469615"/>
                  </a:lnTo>
                  <a:lnTo>
                    <a:pt x="0" y="469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C3B10A5B-04C9-7034-A3EF-99EB7F591696}"/>
                </a:ext>
              </a:extLst>
            </p:cNvPr>
            <p:cNvSpPr txBox="1"/>
            <p:nvPr/>
          </p:nvSpPr>
          <p:spPr>
            <a:xfrm>
              <a:off x="3575763" y="9239013"/>
              <a:ext cx="1285012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B028CC99-B35E-B138-2E88-DA9ED7524206}"/>
                </a:ext>
              </a:extLst>
            </p:cNvPr>
            <p:cNvSpPr txBox="1"/>
            <p:nvPr/>
          </p:nvSpPr>
          <p:spPr>
            <a:xfrm>
              <a:off x="2034180" y="9239013"/>
              <a:ext cx="1585320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FFFFFF"/>
                  </a:solidFill>
                  <a:latin typeface="Garet"/>
                </a:rPr>
                <a:t>Co-</a:t>
              </a: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C8FFCD5D-9753-2497-EDFA-1D7480000C69}"/>
                </a:ext>
              </a:extLst>
            </p:cNvPr>
            <p:cNvSpPr txBox="1"/>
            <p:nvPr/>
          </p:nvSpPr>
          <p:spPr>
            <a:xfrm>
              <a:off x="723900" y="9239013"/>
              <a:ext cx="749897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Apoio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F358087-C3C7-D738-747A-6F90AE98B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45" y="9500301"/>
              <a:ext cx="1003755" cy="5646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905088" y="2982313"/>
            <a:ext cx="6476821" cy="4074776"/>
            <a:chOff x="0" y="0"/>
            <a:chExt cx="1213389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13390" cy="812800"/>
            </a:xfrm>
            <a:custGeom>
              <a:avLst/>
              <a:gdLst/>
              <a:ahLst/>
              <a:cxnLst/>
              <a:rect l="l" t="t" r="r" b="b"/>
              <a:pathLst>
                <a:path w="1213390" h="812800">
                  <a:moveTo>
                    <a:pt x="25596" y="0"/>
                  </a:moveTo>
                  <a:lnTo>
                    <a:pt x="1187794" y="0"/>
                  </a:lnTo>
                  <a:cubicBezTo>
                    <a:pt x="1201930" y="0"/>
                    <a:pt x="1213390" y="11460"/>
                    <a:pt x="1213390" y="25596"/>
                  </a:cubicBezTo>
                  <a:lnTo>
                    <a:pt x="1213390" y="787204"/>
                  </a:lnTo>
                  <a:cubicBezTo>
                    <a:pt x="1213390" y="801340"/>
                    <a:pt x="1201930" y="812800"/>
                    <a:pt x="1187794" y="812800"/>
                  </a:cubicBezTo>
                  <a:lnTo>
                    <a:pt x="25596" y="812800"/>
                  </a:lnTo>
                  <a:cubicBezTo>
                    <a:pt x="11460" y="812800"/>
                    <a:pt x="0" y="801340"/>
                    <a:pt x="0" y="787204"/>
                  </a:cubicBezTo>
                  <a:lnTo>
                    <a:pt x="0" y="25596"/>
                  </a:lnTo>
                  <a:cubicBezTo>
                    <a:pt x="0" y="11460"/>
                    <a:pt x="11460" y="0"/>
                    <a:pt x="255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5" name="Freeform 15"/>
          <p:cNvSpPr/>
          <p:nvPr/>
        </p:nvSpPr>
        <p:spPr>
          <a:xfrm>
            <a:off x="2145056" y="6896100"/>
            <a:ext cx="5996887" cy="1570059"/>
          </a:xfrm>
          <a:custGeom>
            <a:avLst/>
            <a:gdLst/>
            <a:ahLst/>
            <a:cxnLst/>
            <a:rect l="l" t="t" r="r" b="b"/>
            <a:pathLst>
              <a:path w="5996887" h="1570059">
                <a:moveTo>
                  <a:pt x="0" y="0"/>
                </a:moveTo>
                <a:lnTo>
                  <a:pt x="5996888" y="0"/>
                </a:lnTo>
                <a:lnTo>
                  <a:pt x="5996888" y="1570059"/>
                </a:lnTo>
                <a:lnTo>
                  <a:pt x="0" y="15700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76" r="-4850" b="-22340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254385" y="316821"/>
            <a:ext cx="3778230" cy="2008482"/>
          </a:xfrm>
          <a:custGeom>
            <a:avLst/>
            <a:gdLst/>
            <a:ahLst/>
            <a:cxnLst/>
            <a:rect l="l" t="t" r="r" b="b"/>
            <a:pathLst>
              <a:path w="3778230" h="2008482">
                <a:moveTo>
                  <a:pt x="0" y="0"/>
                </a:moveTo>
                <a:lnTo>
                  <a:pt x="3778230" y="0"/>
                </a:lnTo>
                <a:lnTo>
                  <a:pt x="3778230" y="2008482"/>
                </a:lnTo>
                <a:lnTo>
                  <a:pt x="0" y="20084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015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926321" y="882748"/>
            <a:ext cx="1197358" cy="844354"/>
          </a:xfrm>
          <a:custGeom>
            <a:avLst/>
            <a:gdLst/>
            <a:ahLst/>
            <a:cxnLst/>
            <a:rect l="l" t="t" r="r" b="b"/>
            <a:pathLst>
              <a:path w="1197358" h="844354">
                <a:moveTo>
                  <a:pt x="0" y="0"/>
                </a:moveTo>
                <a:lnTo>
                  <a:pt x="1197358" y="0"/>
                </a:lnTo>
                <a:lnTo>
                  <a:pt x="1197358" y="844354"/>
                </a:lnTo>
                <a:lnTo>
                  <a:pt x="0" y="844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211115" b="-344519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04546" y="882748"/>
            <a:ext cx="1197358" cy="844354"/>
          </a:xfrm>
          <a:custGeom>
            <a:avLst/>
            <a:gdLst/>
            <a:ahLst/>
            <a:cxnLst/>
            <a:rect l="l" t="t" r="r" b="b"/>
            <a:pathLst>
              <a:path w="1197358" h="844354">
                <a:moveTo>
                  <a:pt x="0" y="0"/>
                </a:moveTo>
                <a:lnTo>
                  <a:pt x="1197357" y="0"/>
                </a:lnTo>
                <a:lnTo>
                  <a:pt x="1197357" y="844354"/>
                </a:lnTo>
                <a:lnTo>
                  <a:pt x="0" y="844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211115" b="-344519"/>
            </a:stretch>
          </a:blipFill>
        </p:spPr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0B71F2EC-BE92-850E-31A9-B3A235273064}"/>
              </a:ext>
            </a:extLst>
          </p:cNvPr>
          <p:cNvSpPr txBox="1"/>
          <p:nvPr/>
        </p:nvSpPr>
        <p:spPr>
          <a:xfrm>
            <a:off x="3250489" y="4640221"/>
            <a:ext cx="3640065" cy="503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Insira</a:t>
            </a:r>
            <a:r>
              <a:rPr lang="en-US" sz="3000" dirty="0">
                <a:solidFill>
                  <a:srgbClr val="BDDBDD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sua</a:t>
            </a:r>
            <a:r>
              <a:rPr lang="en-US" sz="3000" dirty="0">
                <a:solidFill>
                  <a:srgbClr val="BDDBDD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foto</a:t>
            </a:r>
            <a:r>
              <a:rPr lang="en-US" sz="3000" dirty="0">
                <a:solidFill>
                  <a:srgbClr val="BDDBDD"/>
                </a:solidFill>
                <a:latin typeface="Open Sans Bold"/>
              </a:rPr>
              <a:t> 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DF617EF-5066-772F-C992-0CE56C8A4246}"/>
              </a:ext>
            </a:extLst>
          </p:cNvPr>
          <p:cNvGrpSpPr/>
          <p:nvPr/>
        </p:nvGrpSpPr>
        <p:grpSpPr>
          <a:xfrm>
            <a:off x="0" y="8642119"/>
            <a:ext cx="10346729" cy="1682981"/>
            <a:chOff x="-2" y="8967202"/>
            <a:chExt cx="10346729" cy="1682981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AFEDD013-8FBA-2ACB-50B7-F05854B6EB6C}"/>
                </a:ext>
              </a:extLst>
            </p:cNvPr>
            <p:cNvGrpSpPr/>
            <p:nvPr/>
          </p:nvGrpSpPr>
          <p:grpSpPr>
            <a:xfrm>
              <a:off x="-2" y="8967202"/>
              <a:ext cx="10346729" cy="1682981"/>
              <a:chOff x="0" y="0"/>
              <a:chExt cx="2780955" cy="443254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BBDEA2B4-795A-9889-C806-3E153C366FD1}"/>
                  </a:ext>
                </a:extLst>
              </p:cNvPr>
              <p:cNvSpPr/>
              <p:nvPr/>
            </p:nvSpPr>
            <p:spPr>
              <a:xfrm>
                <a:off x="0" y="0"/>
                <a:ext cx="2780955" cy="443254"/>
              </a:xfrm>
              <a:custGeom>
                <a:avLst/>
                <a:gdLst/>
                <a:ahLst/>
                <a:cxnLst/>
                <a:rect l="l" t="t" r="r" b="b"/>
                <a:pathLst>
                  <a:path w="2780955" h="443254">
                    <a:moveTo>
                      <a:pt x="0" y="0"/>
                    </a:moveTo>
                    <a:lnTo>
                      <a:pt x="2780955" y="0"/>
                    </a:lnTo>
                    <a:lnTo>
                      <a:pt x="2780955" y="443254"/>
                    </a:lnTo>
                    <a:lnTo>
                      <a:pt x="0" y="443254"/>
                    </a:lnTo>
                    <a:close/>
                  </a:path>
                </a:pathLst>
              </a:custGeom>
              <a:solidFill>
                <a:srgbClr val="1E6EAB"/>
              </a:solidFill>
            </p:spPr>
          </p:sp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1071C3B3-01BD-57B9-4D43-A1E27241505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780955" cy="490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1"/>
                  </a:lnSpc>
                </a:pPr>
                <a:endParaRPr/>
              </a:p>
            </p:txBody>
          </p:sp>
        </p:grp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5D8F987B-FE00-53A9-C36B-2B87156ACB30}"/>
                </a:ext>
              </a:extLst>
            </p:cNvPr>
            <p:cNvSpPr/>
            <p:nvPr/>
          </p:nvSpPr>
          <p:spPr>
            <a:xfrm>
              <a:off x="3390900" y="9446658"/>
              <a:ext cx="6478146" cy="840342"/>
            </a:xfrm>
            <a:custGeom>
              <a:avLst/>
              <a:gdLst/>
              <a:ahLst/>
              <a:cxnLst/>
              <a:rect l="l" t="t" r="r" b="b"/>
              <a:pathLst>
                <a:path w="7174048" h="945198">
                  <a:moveTo>
                    <a:pt x="0" y="0"/>
                  </a:moveTo>
                  <a:lnTo>
                    <a:pt x="7174048" y="0"/>
                  </a:lnTo>
                  <a:lnTo>
                    <a:pt x="7174048" y="945198"/>
                  </a:lnTo>
                  <a:lnTo>
                    <a:pt x="0" y="94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119" t="-910" r="-7674" b="-910"/>
              </a:stretch>
            </a:blipFill>
          </p:spPr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59A493EF-C9A8-20B9-F5A4-A0FE0773C668}"/>
                </a:ext>
              </a:extLst>
            </p:cNvPr>
            <p:cNvSpPr/>
            <p:nvPr/>
          </p:nvSpPr>
          <p:spPr>
            <a:xfrm>
              <a:off x="113294" y="9433121"/>
              <a:ext cx="1067806" cy="682951"/>
            </a:xfrm>
            <a:custGeom>
              <a:avLst/>
              <a:gdLst/>
              <a:ahLst/>
              <a:cxnLst/>
              <a:rect l="l" t="t" r="r" b="b"/>
              <a:pathLst>
                <a:path w="1067806" h="682951">
                  <a:moveTo>
                    <a:pt x="0" y="0"/>
                  </a:moveTo>
                  <a:lnTo>
                    <a:pt x="1067806" y="0"/>
                  </a:lnTo>
                  <a:lnTo>
                    <a:pt x="1067806" y="682950"/>
                  </a:lnTo>
                  <a:lnTo>
                    <a:pt x="0" y="682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53A6122B-2F62-4C4A-F01C-4B4356CB7924}"/>
                </a:ext>
              </a:extLst>
            </p:cNvPr>
            <p:cNvSpPr/>
            <p:nvPr/>
          </p:nvSpPr>
          <p:spPr>
            <a:xfrm>
              <a:off x="2268202" y="9573886"/>
              <a:ext cx="1085816" cy="469615"/>
            </a:xfrm>
            <a:custGeom>
              <a:avLst/>
              <a:gdLst/>
              <a:ahLst/>
              <a:cxnLst/>
              <a:rect l="l" t="t" r="r" b="b"/>
              <a:pathLst>
                <a:path w="1085816" h="469615">
                  <a:moveTo>
                    <a:pt x="0" y="0"/>
                  </a:moveTo>
                  <a:lnTo>
                    <a:pt x="1085816" y="0"/>
                  </a:lnTo>
                  <a:lnTo>
                    <a:pt x="1085816" y="469615"/>
                  </a:lnTo>
                  <a:lnTo>
                    <a:pt x="0" y="469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4BFE12EC-1FF3-A08B-39EB-C61120C54404}"/>
                </a:ext>
              </a:extLst>
            </p:cNvPr>
            <p:cNvSpPr txBox="1"/>
            <p:nvPr/>
          </p:nvSpPr>
          <p:spPr>
            <a:xfrm>
              <a:off x="3575763" y="9239013"/>
              <a:ext cx="1285012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B39DC963-8A24-2F05-B52A-EEF61AFB5592}"/>
                </a:ext>
              </a:extLst>
            </p:cNvPr>
            <p:cNvSpPr txBox="1"/>
            <p:nvPr/>
          </p:nvSpPr>
          <p:spPr>
            <a:xfrm>
              <a:off x="2034180" y="9239013"/>
              <a:ext cx="1585320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FFFFFF"/>
                  </a:solidFill>
                  <a:latin typeface="Garet"/>
                </a:rPr>
                <a:t>Co-</a:t>
              </a: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2A3339EA-DECE-011C-35AB-83ED7D0C3E19}"/>
                </a:ext>
              </a:extLst>
            </p:cNvPr>
            <p:cNvSpPr txBox="1"/>
            <p:nvPr/>
          </p:nvSpPr>
          <p:spPr>
            <a:xfrm>
              <a:off x="723900" y="9239013"/>
              <a:ext cx="749897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Apoio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A91B5392-A0A5-EEC7-19B4-2B71D01A6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45" y="9500301"/>
              <a:ext cx="1003755" cy="5646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22584" y="858844"/>
            <a:ext cx="4662956" cy="7323952"/>
            <a:chOff x="0" y="0"/>
            <a:chExt cx="548163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8163" cy="812800"/>
            </a:xfrm>
            <a:custGeom>
              <a:avLst/>
              <a:gdLst/>
              <a:ahLst/>
              <a:cxnLst/>
              <a:rect l="l" t="t" r="r" b="b"/>
              <a:pathLst>
                <a:path w="548163" h="812800">
                  <a:moveTo>
                    <a:pt x="27559" y="0"/>
                  </a:moveTo>
                  <a:lnTo>
                    <a:pt x="520604" y="0"/>
                  </a:lnTo>
                  <a:cubicBezTo>
                    <a:pt x="527913" y="0"/>
                    <a:pt x="534923" y="2904"/>
                    <a:pt x="540092" y="8072"/>
                  </a:cubicBezTo>
                  <a:cubicBezTo>
                    <a:pt x="545260" y="13240"/>
                    <a:pt x="548163" y="20250"/>
                    <a:pt x="548163" y="27559"/>
                  </a:cubicBezTo>
                  <a:lnTo>
                    <a:pt x="548163" y="785241"/>
                  </a:lnTo>
                  <a:cubicBezTo>
                    <a:pt x="548163" y="792550"/>
                    <a:pt x="545260" y="799560"/>
                    <a:pt x="540092" y="804728"/>
                  </a:cubicBezTo>
                  <a:cubicBezTo>
                    <a:pt x="534923" y="809896"/>
                    <a:pt x="527913" y="812800"/>
                    <a:pt x="520604" y="812800"/>
                  </a:cubicBezTo>
                  <a:lnTo>
                    <a:pt x="27559" y="812800"/>
                  </a:lnTo>
                  <a:cubicBezTo>
                    <a:pt x="20250" y="812800"/>
                    <a:pt x="13240" y="809896"/>
                    <a:pt x="8072" y="804728"/>
                  </a:cubicBezTo>
                  <a:cubicBezTo>
                    <a:pt x="2904" y="799560"/>
                    <a:pt x="0" y="792550"/>
                    <a:pt x="0" y="785241"/>
                  </a:cubicBezTo>
                  <a:lnTo>
                    <a:pt x="0" y="27559"/>
                  </a:lnTo>
                  <a:cubicBezTo>
                    <a:pt x="0" y="20250"/>
                    <a:pt x="2904" y="13240"/>
                    <a:pt x="8072" y="8072"/>
                  </a:cubicBezTo>
                  <a:cubicBezTo>
                    <a:pt x="13240" y="2904"/>
                    <a:pt x="20250" y="0"/>
                    <a:pt x="2755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5" name="Freeform 15"/>
          <p:cNvSpPr/>
          <p:nvPr/>
        </p:nvSpPr>
        <p:spPr>
          <a:xfrm rot="-5400000">
            <a:off x="-1550336" y="4037389"/>
            <a:ext cx="6987481" cy="1829408"/>
          </a:xfrm>
          <a:custGeom>
            <a:avLst/>
            <a:gdLst/>
            <a:ahLst/>
            <a:cxnLst/>
            <a:rect l="l" t="t" r="r" b="b"/>
            <a:pathLst>
              <a:path w="6987481" h="1829408">
                <a:moveTo>
                  <a:pt x="0" y="0"/>
                </a:moveTo>
                <a:lnTo>
                  <a:pt x="6987481" y="0"/>
                </a:lnTo>
                <a:lnTo>
                  <a:pt x="6987481" y="1829408"/>
                </a:lnTo>
                <a:lnTo>
                  <a:pt x="0" y="1829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76" r="-4850" b="-22340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334030" y="3904452"/>
            <a:ext cx="3640065" cy="1580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Insira</a:t>
            </a:r>
            <a:r>
              <a:rPr lang="en-US" sz="3000" dirty="0">
                <a:solidFill>
                  <a:srgbClr val="BDDBDD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sua</a:t>
            </a:r>
            <a:r>
              <a:rPr lang="en-US" sz="3000" dirty="0">
                <a:solidFill>
                  <a:srgbClr val="BDDBDD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foto</a:t>
            </a:r>
            <a:r>
              <a:rPr lang="en-US" sz="3000" dirty="0">
                <a:solidFill>
                  <a:srgbClr val="BDDBDD"/>
                </a:solidFill>
                <a:latin typeface="Open Sans Bold"/>
              </a:rPr>
              <a:t> no </a:t>
            </a:r>
          </a:p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Agrifutura</a:t>
            </a:r>
            <a:r>
              <a:rPr lang="en-US" sz="3000" dirty="0">
                <a:solidFill>
                  <a:srgbClr val="BDDBDD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Pescado</a:t>
            </a:r>
            <a:endParaRPr lang="en-US" sz="3000" dirty="0">
              <a:solidFill>
                <a:srgbClr val="BDDBDD"/>
              </a:solidFill>
              <a:latin typeface="Open Sans Bold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9DAA5A8-73F5-C961-4C43-F63F817E1747}"/>
              </a:ext>
            </a:extLst>
          </p:cNvPr>
          <p:cNvGrpSpPr/>
          <p:nvPr/>
        </p:nvGrpSpPr>
        <p:grpSpPr>
          <a:xfrm>
            <a:off x="0" y="8642119"/>
            <a:ext cx="10346729" cy="1682981"/>
            <a:chOff x="-2" y="8967202"/>
            <a:chExt cx="10346729" cy="1682981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6CA7CE95-3CD6-C1BF-786A-CF728CDB9042}"/>
                </a:ext>
              </a:extLst>
            </p:cNvPr>
            <p:cNvGrpSpPr/>
            <p:nvPr/>
          </p:nvGrpSpPr>
          <p:grpSpPr>
            <a:xfrm>
              <a:off x="-2" y="8967202"/>
              <a:ext cx="10346729" cy="1682981"/>
              <a:chOff x="0" y="0"/>
              <a:chExt cx="2780955" cy="443254"/>
            </a:xfrm>
          </p:grpSpPr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A18D999B-C94D-AB75-886A-C1FFD643738B}"/>
                  </a:ext>
                </a:extLst>
              </p:cNvPr>
              <p:cNvSpPr/>
              <p:nvPr/>
            </p:nvSpPr>
            <p:spPr>
              <a:xfrm>
                <a:off x="0" y="0"/>
                <a:ext cx="2780955" cy="443254"/>
              </a:xfrm>
              <a:custGeom>
                <a:avLst/>
                <a:gdLst/>
                <a:ahLst/>
                <a:cxnLst/>
                <a:rect l="l" t="t" r="r" b="b"/>
                <a:pathLst>
                  <a:path w="2780955" h="443254">
                    <a:moveTo>
                      <a:pt x="0" y="0"/>
                    </a:moveTo>
                    <a:lnTo>
                      <a:pt x="2780955" y="0"/>
                    </a:lnTo>
                    <a:lnTo>
                      <a:pt x="2780955" y="443254"/>
                    </a:lnTo>
                    <a:lnTo>
                      <a:pt x="0" y="443254"/>
                    </a:lnTo>
                    <a:close/>
                  </a:path>
                </a:pathLst>
              </a:custGeom>
              <a:solidFill>
                <a:srgbClr val="1E6EAB"/>
              </a:solidFill>
            </p:spPr>
          </p:sp>
          <p:sp>
            <p:nvSpPr>
              <p:cNvPr id="14" name="TextBox 7">
                <a:extLst>
                  <a:ext uri="{FF2B5EF4-FFF2-40B4-BE49-F238E27FC236}">
                    <a16:creationId xmlns:a16="http://schemas.microsoft.com/office/drawing/2014/main" id="{A1B80035-59B6-09D3-30AE-5B9AD23A47C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780955" cy="490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1"/>
                  </a:lnSpc>
                </a:pPr>
                <a:endParaRPr/>
              </a:p>
            </p:txBody>
          </p:sp>
        </p:grp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52EBAE35-FA08-B961-F1B4-7CDDC3FBEA61}"/>
                </a:ext>
              </a:extLst>
            </p:cNvPr>
            <p:cNvSpPr/>
            <p:nvPr/>
          </p:nvSpPr>
          <p:spPr>
            <a:xfrm>
              <a:off x="3390900" y="9446658"/>
              <a:ext cx="6478146" cy="840342"/>
            </a:xfrm>
            <a:custGeom>
              <a:avLst/>
              <a:gdLst/>
              <a:ahLst/>
              <a:cxnLst/>
              <a:rect l="l" t="t" r="r" b="b"/>
              <a:pathLst>
                <a:path w="7174048" h="945198">
                  <a:moveTo>
                    <a:pt x="0" y="0"/>
                  </a:moveTo>
                  <a:lnTo>
                    <a:pt x="7174048" y="0"/>
                  </a:lnTo>
                  <a:lnTo>
                    <a:pt x="7174048" y="945198"/>
                  </a:lnTo>
                  <a:lnTo>
                    <a:pt x="0" y="94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119" t="-910" r="-7674" b="-910"/>
              </a:stretch>
            </a:blipFill>
          </p:spPr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54C6AC41-B0BD-8D5D-2C93-2F74EF2301DF}"/>
                </a:ext>
              </a:extLst>
            </p:cNvPr>
            <p:cNvSpPr/>
            <p:nvPr/>
          </p:nvSpPr>
          <p:spPr>
            <a:xfrm>
              <a:off x="113294" y="9433121"/>
              <a:ext cx="1067806" cy="682951"/>
            </a:xfrm>
            <a:custGeom>
              <a:avLst/>
              <a:gdLst/>
              <a:ahLst/>
              <a:cxnLst/>
              <a:rect l="l" t="t" r="r" b="b"/>
              <a:pathLst>
                <a:path w="1067806" h="682951">
                  <a:moveTo>
                    <a:pt x="0" y="0"/>
                  </a:moveTo>
                  <a:lnTo>
                    <a:pt x="1067806" y="0"/>
                  </a:lnTo>
                  <a:lnTo>
                    <a:pt x="1067806" y="682950"/>
                  </a:lnTo>
                  <a:lnTo>
                    <a:pt x="0" y="682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91910C40-923A-D5FB-3B45-734EB01CE2A9}"/>
                </a:ext>
              </a:extLst>
            </p:cNvPr>
            <p:cNvSpPr/>
            <p:nvPr/>
          </p:nvSpPr>
          <p:spPr>
            <a:xfrm>
              <a:off x="2268202" y="9573886"/>
              <a:ext cx="1085816" cy="469615"/>
            </a:xfrm>
            <a:custGeom>
              <a:avLst/>
              <a:gdLst/>
              <a:ahLst/>
              <a:cxnLst/>
              <a:rect l="l" t="t" r="r" b="b"/>
              <a:pathLst>
                <a:path w="1085816" h="469615">
                  <a:moveTo>
                    <a:pt x="0" y="0"/>
                  </a:moveTo>
                  <a:lnTo>
                    <a:pt x="1085816" y="0"/>
                  </a:lnTo>
                  <a:lnTo>
                    <a:pt x="1085816" y="469615"/>
                  </a:lnTo>
                  <a:lnTo>
                    <a:pt x="0" y="469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17EEAA4A-B11A-F485-D96E-2457911C4A1E}"/>
                </a:ext>
              </a:extLst>
            </p:cNvPr>
            <p:cNvSpPr txBox="1"/>
            <p:nvPr/>
          </p:nvSpPr>
          <p:spPr>
            <a:xfrm>
              <a:off x="3575763" y="9239013"/>
              <a:ext cx="1285012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8B558157-798A-0E2B-6A15-18B17A9A3481}"/>
                </a:ext>
              </a:extLst>
            </p:cNvPr>
            <p:cNvSpPr txBox="1"/>
            <p:nvPr/>
          </p:nvSpPr>
          <p:spPr>
            <a:xfrm>
              <a:off x="2034180" y="9239013"/>
              <a:ext cx="1585320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FFFFFF"/>
                  </a:solidFill>
                  <a:latin typeface="Garet"/>
                </a:rPr>
                <a:t>Co-</a:t>
              </a: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97A40A64-2818-7254-B252-51D40FF83857}"/>
                </a:ext>
              </a:extLst>
            </p:cNvPr>
            <p:cNvSpPr txBox="1"/>
            <p:nvPr/>
          </p:nvSpPr>
          <p:spPr>
            <a:xfrm>
              <a:off x="723900" y="9239013"/>
              <a:ext cx="749897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Apoio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1AFA6BF6-63D5-66E4-7F13-ADE0B5909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45" y="9500301"/>
              <a:ext cx="1003755" cy="5646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54652" y="756667"/>
            <a:ext cx="4998820" cy="7324542"/>
            <a:chOff x="0" y="0"/>
            <a:chExt cx="548163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8163" cy="812800"/>
            </a:xfrm>
            <a:custGeom>
              <a:avLst/>
              <a:gdLst/>
              <a:ahLst/>
              <a:cxnLst/>
              <a:rect l="l" t="t" r="r" b="b"/>
              <a:pathLst>
                <a:path w="548163" h="812800">
                  <a:moveTo>
                    <a:pt x="27559" y="0"/>
                  </a:moveTo>
                  <a:lnTo>
                    <a:pt x="520604" y="0"/>
                  </a:lnTo>
                  <a:cubicBezTo>
                    <a:pt x="527913" y="0"/>
                    <a:pt x="534923" y="2904"/>
                    <a:pt x="540092" y="8072"/>
                  </a:cubicBezTo>
                  <a:cubicBezTo>
                    <a:pt x="545260" y="13240"/>
                    <a:pt x="548163" y="20250"/>
                    <a:pt x="548163" y="27559"/>
                  </a:cubicBezTo>
                  <a:lnTo>
                    <a:pt x="548163" y="785241"/>
                  </a:lnTo>
                  <a:cubicBezTo>
                    <a:pt x="548163" y="792550"/>
                    <a:pt x="545260" y="799560"/>
                    <a:pt x="540092" y="804728"/>
                  </a:cubicBezTo>
                  <a:cubicBezTo>
                    <a:pt x="534923" y="809896"/>
                    <a:pt x="527913" y="812800"/>
                    <a:pt x="520604" y="812800"/>
                  </a:cubicBezTo>
                  <a:lnTo>
                    <a:pt x="27559" y="812800"/>
                  </a:lnTo>
                  <a:cubicBezTo>
                    <a:pt x="20250" y="812800"/>
                    <a:pt x="13240" y="809896"/>
                    <a:pt x="8072" y="804728"/>
                  </a:cubicBezTo>
                  <a:cubicBezTo>
                    <a:pt x="2904" y="799560"/>
                    <a:pt x="0" y="792550"/>
                    <a:pt x="0" y="785241"/>
                  </a:cubicBezTo>
                  <a:lnTo>
                    <a:pt x="0" y="27559"/>
                  </a:lnTo>
                  <a:cubicBezTo>
                    <a:pt x="0" y="20250"/>
                    <a:pt x="2904" y="13240"/>
                    <a:pt x="8072" y="8072"/>
                  </a:cubicBezTo>
                  <a:cubicBezTo>
                    <a:pt x="13240" y="2904"/>
                    <a:pt x="20250" y="0"/>
                    <a:pt x="2755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5" name="Freeform 15"/>
          <p:cNvSpPr/>
          <p:nvPr/>
        </p:nvSpPr>
        <p:spPr>
          <a:xfrm rot="-5400000">
            <a:off x="-1550336" y="4228796"/>
            <a:ext cx="6987481" cy="1829408"/>
          </a:xfrm>
          <a:custGeom>
            <a:avLst/>
            <a:gdLst/>
            <a:ahLst/>
            <a:cxnLst/>
            <a:rect l="l" t="t" r="r" b="b"/>
            <a:pathLst>
              <a:path w="6987481" h="1829408">
                <a:moveTo>
                  <a:pt x="0" y="0"/>
                </a:moveTo>
                <a:lnTo>
                  <a:pt x="6987481" y="0"/>
                </a:lnTo>
                <a:lnTo>
                  <a:pt x="6987481" y="1829408"/>
                </a:lnTo>
                <a:lnTo>
                  <a:pt x="0" y="1829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76" r="-4850" b="-22340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334030" y="3904452"/>
            <a:ext cx="3640065" cy="1580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BDDBDD"/>
                </a:solidFill>
                <a:latin typeface="Open Sans Bold"/>
              </a:rPr>
              <a:t>Insira sua foto no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BDDBDD"/>
                </a:solidFill>
                <a:latin typeface="Open Sans Bold"/>
              </a:rPr>
              <a:t>Agrifutura Pescado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BDDBDD"/>
                </a:solidFill>
                <a:latin typeface="Open Sans Bold"/>
              </a:rPr>
              <a:t>TBT</a:t>
            </a:r>
          </a:p>
        </p:txBody>
      </p:sp>
      <p:sp>
        <p:nvSpPr>
          <p:cNvPr id="17" name="Freeform 17"/>
          <p:cNvSpPr/>
          <p:nvPr/>
        </p:nvSpPr>
        <p:spPr>
          <a:xfrm>
            <a:off x="756304" y="238544"/>
            <a:ext cx="2374200" cy="1035745"/>
          </a:xfrm>
          <a:custGeom>
            <a:avLst/>
            <a:gdLst/>
            <a:ahLst/>
            <a:cxnLst/>
            <a:rect l="l" t="t" r="r" b="b"/>
            <a:pathLst>
              <a:path w="2374200" h="1035745">
                <a:moveTo>
                  <a:pt x="0" y="0"/>
                </a:moveTo>
                <a:lnTo>
                  <a:pt x="2374200" y="0"/>
                </a:lnTo>
                <a:lnTo>
                  <a:pt x="2374200" y="1035744"/>
                </a:lnTo>
                <a:lnTo>
                  <a:pt x="0" y="10357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90AB831-DB7F-5AD0-7120-C48EE88DFAA3}"/>
              </a:ext>
            </a:extLst>
          </p:cNvPr>
          <p:cNvGrpSpPr/>
          <p:nvPr/>
        </p:nvGrpSpPr>
        <p:grpSpPr>
          <a:xfrm>
            <a:off x="0" y="8642119"/>
            <a:ext cx="10346729" cy="1682981"/>
            <a:chOff x="-2" y="8967202"/>
            <a:chExt cx="10346729" cy="1682981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12539743-06F4-4E73-2CDF-77CBFED1F43D}"/>
                </a:ext>
              </a:extLst>
            </p:cNvPr>
            <p:cNvGrpSpPr/>
            <p:nvPr/>
          </p:nvGrpSpPr>
          <p:grpSpPr>
            <a:xfrm>
              <a:off x="-2" y="8967202"/>
              <a:ext cx="10346729" cy="1682981"/>
              <a:chOff x="0" y="0"/>
              <a:chExt cx="2780955" cy="443254"/>
            </a:xfrm>
          </p:grpSpPr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746E6751-D635-6C76-8DFA-CE7DFDBAC2BF}"/>
                  </a:ext>
                </a:extLst>
              </p:cNvPr>
              <p:cNvSpPr/>
              <p:nvPr/>
            </p:nvSpPr>
            <p:spPr>
              <a:xfrm>
                <a:off x="0" y="0"/>
                <a:ext cx="2780955" cy="443254"/>
              </a:xfrm>
              <a:custGeom>
                <a:avLst/>
                <a:gdLst/>
                <a:ahLst/>
                <a:cxnLst/>
                <a:rect l="l" t="t" r="r" b="b"/>
                <a:pathLst>
                  <a:path w="2780955" h="443254">
                    <a:moveTo>
                      <a:pt x="0" y="0"/>
                    </a:moveTo>
                    <a:lnTo>
                      <a:pt x="2780955" y="0"/>
                    </a:lnTo>
                    <a:lnTo>
                      <a:pt x="2780955" y="443254"/>
                    </a:lnTo>
                    <a:lnTo>
                      <a:pt x="0" y="443254"/>
                    </a:lnTo>
                    <a:close/>
                  </a:path>
                </a:pathLst>
              </a:custGeom>
              <a:solidFill>
                <a:srgbClr val="1E6EAB"/>
              </a:solidFill>
            </p:spPr>
          </p:sp>
          <p:sp>
            <p:nvSpPr>
              <p:cNvPr id="14" name="TextBox 7">
                <a:extLst>
                  <a:ext uri="{FF2B5EF4-FFF2-40B4-BE49-F238E27FC236}">
                    <a16:creationId xmlns:a16="http://schemas.microsoft.com/office/drawing/2014/main" id="{F9A259C4-B7FB-C65A-691B-ABE694F2423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780955" cy="490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1"/>
                  </a:lnSpc>
                </a:pPr>
                <a:endParaRPr/>
              </a:p>
            </p:txBody>
          </p:sp>
        </p:grp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95863A1-F394-FC16-E861-3666BB427564}"/>
                </a:ext>
              </a:extLst>
            </p:cNvPr>
            <p:cNvSpPr/>
            <p:nvPr/>
          </p:nvSpPr>
          <p:spPr>
            <a:xfrm>
              <a:off x="3390900" y="9446658"/>
              <a:ext cx="6478146" cy="840342"/>
            </a:xfrm>
            <a:custGeom>
              <a:avLst/>
              <a:gdLst/>
              <a:ahLst/>
              <a:cxnLst/>
              <a:rect l="l" t="t" r="r" b="b"/>
              <a:pathLst>
                <a:path w="7174048" h="945198">
                  <a:moveTo>
                    <a:pt x="0" y="0"/>
                  </a:moveTo>
                  <a:lnTo>
                    <a:pt x="7174048" y="0"/>
                  </a:lnTo>
                  <a:lnTo>
                    <a:pt x="7174048" y="945198"/>
                  </a:lnTo>
                  <a:lnTo>
                    <a:pt x="0" y="94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119" t="-910" r="-7674" b="-910"/>
              </a:stretch>
            </a:blipFill>
          </p:spPr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8A5E6BFD-5CF5-69E7-9C85-1F33DBEB9ED4}"/>
                </a:ext>
              </a:extLst>
            </p:cNvPr>
            <p:cNvSpPr/>
            <p:nvPr/>
          </p:nvSpPr>
          <p:spPr>
            <a:xfrm>
              <a:off x="113294" y="9433121"/>
              <a:ext cx="1067806" cy="682951"/>
            </a:xfrm>
            <a:custGeom>
              <a:avLst/>
              <a:gdLst/>
              <a:ahLst/>
              <a:cxnLst/>
              <a:rect l="l" t="t" r="r" b="b"/>
              <a:pathLst>
                <a:path w="1067806" h="682951">
                  <a:moveTo>
                    <a:pt x="0" y="0"/>
                  </a:moveTo>
                  <a:lnTo>
                    <a:pt x="1067806" y="0"/>
                  </a:lnTo>
                  <a:lnTo>
                    <a:pt x="1067806" y="682950"/>
                  </a:lnTo>
                  <a:lnTo>
                    <a:pt x="0" y="682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5FBB1EDC-C7BD-E0FE-4B89-1E81325D2897}"/>
                </a:ext>
              </a:extLst>
            </p:cNvPr>
            <p:cNvSpPr/>
            <p:nvPr/>
          </p:nvSpPr>
          <p:spPr>
            <a:xfrm>
              <a:off x="2268202" y="9573886"/>
              <a:ext cx="1085816" cy="469615"/>
            </a:xfrm>
            <a:custGeom>
              <a:avLst/>
              <a:gdLst/>
              <a:ahLst/>
              <a:cxnLst/>
              <a:rect l="l" t="t" r="r" b="b"/>
              <a:pathLst>
                <a:path w="1085816" h="469615">
                  <a:moveTo>
                    <a:pt x="0" y="0"/>
                  </a:moveTo>
                  <a:lnTo>
                    <a:pt x="1085816" y="0"/>
                  </a:lnTo>
                  <a:lnTo>
                    <a:pt x="1085816" y="469615"/>
                  </a:lnTo>
                  <a:lnTo>
                    <a:pt x="0" y="469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229DF4F2-8C26-4AF2-2103-BC1114C2C1C7}"/>
                </a:ext>
              </a:extLst>
            </p:cNvPr>
            <p:cNvSpPr txBox="1"/>
            <p:nvPr/>
          </p:nvSpPr>
          <p:spPr>
            <a:xfrm>
              <a:off x="3575763" y="9239013"/>
              <a:ext cx="1285012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2C9634C5-3422-08E8-6B88-DCA97202789A}"/>
                </a:ext>
              </a:extLst>
            </p:cNvPr>
            <p:cNvSpPr txBox="1"/>
            <p:nvPr/>
          </p:nvSpPr>
          <p:spPr>
            <a:xfrm>
              <a:off x="2034180" y="9239013"/>
              <a:ext cx="1585320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FFFFFF"/>
                  </a:solidFill>
                  <a:latin typeface="Garet"/>
                </a:rPr>
                <a:t>Co-</a:t>
              </a: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7FE4E721-3513-AB80-E22C-D763C3CF1467}"/>
                </a:ext>
              </a:extLst>
            </p:cNvPr>
            <p:cNvSpPr txBox="1"/>
            <p:nvPr/>
          </p:nvSpPr>
          <p:spPr>
            <a:xfrm>
              <a:off x="723900" y="9239013"/>
              <a:ext cx="749897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Apoio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CBA6337C-AC2F-0011-6B70-EDAB30376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45" y="9500301"/>
              <a:ext cx="1003755" cy="5646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588633" y="1457794"/>
            <a:ext cx="9109734" cy="5807455"/>
            <a:chOff x="0" y="0"/>
            <a:chExt cx="127498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74980" cy="812800"/>
            </a:xfrm>
            <a:custGeom>
              <a:avLst/>
              <a:gdLst/>
              <a:ahLst/>
              <a:cxnLst/>
              <a:rect l="l" t="t" r="r" b="b"/>
              <a:pathLst>
                <a:path w="1274980" h="812800">
                  <a:moveTo>
                    <a:pt x="19547" y="0"/>
                  </a:moveTo>
                  <a:lnTo>
                    <a:pt x="1255434" y="0"/>
                  </a:lnTo>
                  <a:cubicBezTo>
                    <a:pt x="1266229" y="0"/>
                    <a:pt x="1274980" y="8751"/>
                    <a:pt x="1274980" y="19547"/>
                  </a:cubicBezTo>
                  <a:lnTo>
                    <a:pt x="1274980" y="793253"/>
                  </a:lnTo>
                  <a:cubicBezTo>
                    <a:pt x="1274980" y="804049"/>
                    <a:pt x="1266229" y="812800"/>
                    <a:pt x="1255434" y="812800"/>
                  </a:cubicBezTo>
                  <a:lnTo>
                    <a:pt x="19547" y="812800"/>
                  </a:lnTo>
                  <a:cubicBezTo>
                    <a:pt x="8751" y="812800"/>
                    <a:pt x="0" y="804049"/>
                    <a:pt x="0" y="793253"/>
                  </a:cubicBezTo>
                  <a:lnTo>
                    <a:pt x="0" y="19547"/>
                  </a:lnTo>
                  <a:cubicBezTo>
                    <a:pt x="0" y="8751"/>
                    <a:pt x="8751" y="0"/>
                    <a:pt x="195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5" name="Freeform 15"/>
          <p:cNvSpPr/>
          <p:nvPr/>
        </p:nvSpPr>
        <p:spPr>
          <a:xfrm>
            <a:off x="2337906" y="7379549"/>
            <a:ext cx="5611188" cy="1039792"/>
          </a:xfrm>
          <a:custGeom>
            <a:avLst/>
            <a:gdLst/>
            <a:ahLst/>
            <a:cxnLst/>
            <a:rect l="l" t="t" r="r" b="b"/>
            <a:pathLst>
              <a:path w="6987481" h="1294491">
                <a:moveTo>
                  <a:pt x="0" y="0"/>
                </a:moveTo>
                <a:lnTo>
                  <a:pt x="6987481" y="0"/>
                </a:lnTo>
                <a:lnTo>
                  <a:pt x="6987481" y="1294491"/>
                </a:lnTo>
                <a:lnTo>
                  <a:pt x="0" y="12944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76" t="-35687" r="-4850" b="-37206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937759" y="198040"/>
            <a:ext cx="2411482" cy="1145454"/>
          </a:xfrm>
          <a:custGeom>
            <a:avLst/>
            <a:gdLst/>
            <a:ahLst/>
            <a:cxnLst/>
            <a:rect l="l" t="t" r="r" b="b"/>
            <a:pathLst>
              <a:path w="2411482" h="1145454">
                <a:moveTo>
                  <a:pt x="0" y="0"/>
                </a:moveTo>
                <a:lnTo>
                  <a:pt x="2411482" y="0"/>
                </a:lnTo>
                <a:lnTo>
                  <a:pt x="2411482" y="1145454"/>
                </a:lnTo>
                <a:lnTo>
                  <a:pt x="0" y="11454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506312" y="3729696"/>
            <a:ext cx="3640065" cy="1047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Insira</a:t>
            </a:r>
            <a:r>
              <a:rPr lang="en-US" sz="3000" dirty="0">
                <a:solidFill>
                  <a:srgbClr val="BDDBDD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sua</a:t>
            </a:r>
            <a:r>
              <a:rPr lang="en-US" sz="3000" dirty="0">
                <a:solidFill>
                  <a:srgbClr val="BDDBDD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foto</a:t>
            </a:r>
            <a:r>
              <a:rPr lang="en-US" sz="3000" dirty="0">
                <a:solidFill>
                  <a:srgbClr val="BDDBDD"/>
                </a:solidFill>
                <a:latin typeface="Open Sans Bold"/>
              </a:rPr>
              <a:t> no </a:t>
            </a:r>
          </a:p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Agrifutura</a:t>
            </a:r>
            <a:r>
              <a:rPr lang="en-US" sz="3000" dirty="0">
                <a:solidFill>
                  <a:srgbClr val="BDDBDD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Pescado</a:t>
            </a:r>
            <a:endParaRPr lang="en-US" sz="3000" dirty="0">
              <a:solidFill>
                <a:srgbClr val="BDDBDD"/>
              </a:solidFill>
              <a:latin typeface="Open Sans Bold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703F7A5-026E-F93A-564F-19DF2C82DBC0}"/>
              </a:ext>
            </a:extLst>
          </p:cNvPr>
          <p:cNvGrpSpPr/>
          <p:nvPr/>
        </p:nvGrpSpPr>
        <p:grpSpPr>
          <a:xfrm>
            <a:off x="0" y="8642119"/>
            <a:ext cx="10346729" cy="1682981"/>
            <a:chOff x="-2" y="8967202"/>
            <a:chExt cx="10346729" cy="1682981"/>
          </a:xfrm>
        </p:grpSpPr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id="{FDFB95ED-3F85-5506-1779-F766D70B923B}"/>
                </a:ext>
              </a:extLst>
            </p:cNvPr>
            <p:cNvGrpSpPr/>
            <p:nvPr/>
          </p:nvGrpSpPr>
          <p:grpSpPr>
            <a:xfrm>
              <a:off x="-2" y="8967202"/>
              <a:ext cx="10346729" cy="1682981"/>
              <a:chOff x="0" y="0"/>
              <a:chExt cx="2780955" cy="443254"/>
            </a:xfrm>
          </p:grpSpPr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B275F79B-A90D-EA79-3916-952C8A7E3FF6}"/>
                  </a:ext>
                </a:extLst>
              </p:cNvPr>
              <p:cNvSpPr/>
              <p:nvPr/>
            </p:nvSpPr>
            <p:spPr>
              <a:xfrm>
                <a:off x="0" y="0"/>
                <a:ext cx="2780955" cy="443254"/>
              </a:xfrm>
              <a:custGeom>
                <a:avLst/>
                <a:gdLst/>
                <a:ahLst/>
                <a:cxnLst/>
                <a:rect l="l" t="t" r="r" b="b"/>
                <a:pathLst>
                  <a:path w="2780955" h="443254">
                    <a:moveTo>
                      <a:pt x="0" y="0"/>
                    </a:moveTo>
                    <a:lnTo>
                      <a:pt x="2780955" y="0"/>
                    </a:lnTo>
                    <a:lnTo>
                      <a:pt x="2780955" y="443254"/>
                    </a:lnTo>
                    <a:lnTo>
                      <a:pt x="0" y="443254"/>
                    </a:lnTo>
                    <a:close/>
                  </a:path>
                </a:pathLst>
              </a:custGeom>
              <a:solidFill>
                <a:srgbClr val="1E6EAB"/>
              </a:solidFill>
            </p:spPr>
          </p:sp>
          <p:sp>
            <p:nvSpPr>
              <p:cNvPr id="28" name="TextBox 7">
                <a:extLst>
                  <a:ext uri="{FF2B5EF4-FFF2-40B4-BE49-F238E27FC236}">
                    <a16:creationId xmlns:a16="http://schemas.microsoft.com/office/drawing/2014/main" id="{9AEDACAF-658D-9A3B-C60C-193D66202F8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780955" cy="490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1"/>
                  </a:lnSpc>
                </a:pPr>
                <a:endParaRPr/>
              </a:p>
            </p:txBody>
          </p:sp>
        </p:grp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87E788-5E65-65A5-62E6-EEAC4B012F15}"/>
                </a:ext>
              </a:extLst>
            </p:cNvPr>
            <p:cNvSpPr/>
            <p:nvPr/>
          </p:nvSpPr>
          <p:spPr>
            <a:xfrm>
              <a:off x="3390900" y="9446658"/>
              <a:ext cx="6478146" cy="840342"/>
            </a:xfrm>
            <a:custGeom>
              <a:avLst/>
              <a:gdLst/>
              <a:ahLst/>
              <a:cxnLst/>
              <a:rect l="l" t="t" r="r" b="b"/>
              <a:pathLst>
                <a:path w="7174048" h="945198">
                  <a:moveTo>
                    <a:pt x="0" y="0"/>
                  </a:moveTo>
                  <a:lnTo>
                    <a:pt x="7174048" y="0"/>
                  </a:lnTo>
                  <a:lnTo>
                    <a:pt x="7174048" y="945198"/>
                  </a:lnTo>
                  <a:lnTo>
                    <a:pt x="0" y="94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119" t="-910" r="-7674" b="-910"/>
              </a:stretch>
            </a:blipFill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0CC4B13F-14E1-8259-0650-85202A778F95}"/>
                </a:ext>
              </a:extLst>
            </p:cNvPr>
            <p:cNvSpPr/>
            <p:nvPr/>
          </p:nvSpPr>
          <p:spPr>
            <a:xfrm>
              <a:off x="113294" y="9433121"/>
              <a:ext cx="1067806" cy="682951"/>
            </a:xfrm>
            <a:custGeom>
              <a:avLst/>
              <a:gdLst/>
              <a:ahLst/>
              <a:cxnLst/>
              <a:rect l="l" t="t" r="r" b="b"/>
              <a:pathLst>
                <a:path w="1067806" h="682951">
                  <a:moveTo>
                    <a:pt x="0" y="0"/>
                  </a:moveTo>
                  <a:lnTo>
                    <a:pt x="1067806" y="0"/>
                  </a:lnTo>
                  <a:lnTo>
                    <a:pt x="1067806" y="682950"/>
                  </a:lnTo>
                  <a:lnTo>
                    <a:pt x="0" y="682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6DAC3EC-FA41-8FDA-4A51-EAB606C68882}"/>
                </a:ext>
              </a:extLst>
            </p:cNvPr>
            <p:cNvSpPr/>
            <p:nvPr/>
          </p:nvSpPr>
          <p:spPr>
            <a:xfrm>
              <a:off x="2268202" y="9573886"/>
              <a:ext cx="1085816" cy="469615"/>
            </a:xfrm>
            <a:custGeom>
              <a:avLst/>
              <a:gdLst/>
              <a:ahLst/>
              <a:cxnLst/>
              <a:rect l="l" t="t" r="r" b="b"/>
              <a:pathLst>
                <a:path w="1085816" h="469615">
                  <a:moveTo>
                    <a:pt x="0" y="0"/>
                  </a:moveTo>
                  <a:lnTo>
                    <a:pt x="1085816" y="0"/>
                  </a:lnTo>
                  <a:lnTo>
                    <a:pt x="1085816" y="469615"/>
                  </a:lnTo>
                  <a:lnTo>
                    <a:pt x="0" y="469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8BDB0608-1910-B24B-3C1D-D0EA347F0330}"/>
                </a:ext>
              </a:extLst>
            </p:cNvPr>
            <p:cNvSpPr txBox="1"/>
            <p:nvPr/>
          </p:nvSpPr>
          <p:spPr>
            <a:xfrm>
              <a:off x="3575763" y="9239013"/>
              <a:ext cx="1285012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24" name="TextBox 13">
              <a:extLst>
                <a:ext uri="{FF2B5EF4-FFF2-40B4-BE49-F238E27FC236}">
                  <a16:creationId xmlns:a16="http://schemas.microsoft.com/office/drawing/2014/main" id="{DC77C0E3-2990-14F7-940F-B210B36E5BD2}"/>
                </a:ext>
              </a:extLst>
            </p:cNvPr>
            <p:cNvSpPr txBox="1"/>
            <p:nvPr/>
          </p:nvSpPr>
          <p:spPr>
            <a:xfrm>
              <a:off x="2034180" y="9239013"/>
              <a:ext cx="1585320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FFFFFF"/>
                  </a:solidFill>
                  <a:latin typeface="Garet"/>
                </a:rPr>
                <a:t>Co-</a:t>
              </a: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id="{F43988D1-607F-FF9B-F40F-EF1743BE9A84}"/>
                </a:ext>
              </a:extLst>
            </p:cNvPr>
            <p:cNvSpPr txBox="1"/>
            <p:nvPr/>
          </p:nvSpPr>
          <p:spPr>
            <a:xfrm>
              <a:off x="723900" y="9239013"/>
              <a:ext cx="749897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Apoio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EE55F728-18BC-93A4-E41B-EDE3D0144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45" y="9500301"/>
              <a:ext cx="1003755" cy="5646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588633" y="1457794"/>
            <a:ext cx="9109734" cy="5807455"/>
            <a:chOff x="0" y="0"/>
            <a:chExt cx="127498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74980" cy="812800"/>
            </a:xfrm>
            <a:custGeom>
              <a:avLst/>
              <a:gdLst/>
              <a:ahLst/>
              <a:cxnLst/>
              <a:rect l="l" t="t" r="r" b="b"/>
              <a:pathLst>
                <a:path w="1274980" h="812800">
                  <a:moveTo>
                    <a:pt x="19547" y="0"/>
                  </a:moveTo>
                  <a:lnTo>
                    <a:pt x="1255434" y="0"/>
                  </a:lnTo>
                  <a:cubicBezTo>
                    <a:pt x="1266229" y="0"/>
                    <a:pt x="1274980" y="8751"/>
                    <a:pt x="1274980" y="19547"/>
                  </a:cubicBezTo>
                  <a:lnTo>
                    <a:pt x="1274980" y="793253"/>
                  </a:lnTo>
                  <a:cubicBezTo>
                    <a:pt x="1274980" y="804049"/>
                    <a:pt x="1266229" y="812800"/>
                    <a:pt x="1255434" y="812800"/>
                  </a:cubicBezTo>
                  <a:lnTo>
                    <a:pt x="19547" y="812800"/>
                  </a:lnTo>
                  <a:cubicBezTo>
                    <a:pt x="8751" y="812800"/>
                    <a:pt x="0" y="804049"/>
                    <a:pt x="0" y="793253"/>
                  </a:cubicBezTo>
                  <a:lnTo>
                    <a:pt x="0" y="19547"/>
                  </a:lnTo>
                  <a:cubicBezTo>
                    <a:pt x="0" y="8751"/>
                    <a:pt x="8751" y="0"/>
                    <a:pt x="195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5" name="Freeform 15"/>
          <p:cNvSpPr/>
          <p:nvPr/>
        </p:nvSpPr>
        <p:spPr>
          <a:xfrm>
            <a:off x="3956400" y="209985"/>
            <a:ext cx="2374200" cy="1035745"/>
          </a:xfrm>
          <a:custGeom>
            <a:avLst/>
            <a:gdLst/>
            <a:ahLst/>
            <a:cxnLst/>
            <a:rect l="l" t="t" r="r" b="b"/>
            <a:pathLst>
              <a:path w="2374200" h="1035745">
                <a:moveTo>
                  <a:pt x="0" y="0"/>
                </a:moveTo>
                <a:lnTo>
                  <a:pt x="2374200" y="0"/>
                </a:lnTo>
                <a:lnTo>
                  <a:pt x="2374200" y="1035745"/>
                </a:lnTo>
                <a:lnTo>
                  <a:pt x="0" y="1035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5183" y="7532708"/>
            <a:ext cx="5611188" cy="928585"/>
          </a:xfrm>
          <a:custGeom>
            <a:avLst/>
            <a:gdLst/>
            <a:ahLst/>
            <a:cxnLst/>
            <a:rect l="l" t="t" r="r" b="b"/>
            <a:pathLst>
              <a:path w="6987481" h="1294491">
                <a:moveTo>
                  <a:pt x="0" y="0"/>
                </a:moveTo>
                <a:lnTo>
                  <a:pt x="6987481" y="0"/>
                </a:lnTo>
                <a:lnTo>
                  <a:pt x="6987481" y="1294491"/>
                </a:lnTo>
                <a:lnTo>
                  <a:pt x="0" y="12944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076" t="-35687" r="-4850" b="-37206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506312" y="3570150"/>
            <a:ext cx="3640065" cy="1580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Insira</a:t>
            </a:r>
            <a:r>
              <a:rPr lang="en-US" sz="3000" dirty="0">
                <a:solidFill>
                  <a:srgbClr val="BDDBDD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sua</a:t>
            </a:r>
            <a:r>
              <a:rPr lang="en-US" sz="3000" dirty="0">
                <a:solidFill>
                  <a:srgbClr val="BDDBDD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foto</a:t>
            </a:r>
            <a:r>
              <a:rPr lang="en-US" sz="3000" dirty="0">
                <a:solidFill>
                  <a:srgbClr val="BDDBDD"/>
                </a:solidFill>
                <a:latin typeface="Open Sans Bold"/>
              </a:rPr>
              <a:t> no </a:t>
            </a:r>
          </a:p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Agrifutura</a:t>
            </a:r>
            <a:r>
              <a:rPr lang="en-US" sz="3000" dirty="0">
                <a:solidFill>
                  <a:srgbClr val="BDDBDD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BDDBDD"/>
                </a:solidFill>
                <a:latin typeface="Open Sans Bold"/>
              </a:rPr>
              <a:t>Pescado</a:t>
            </a:r>
            <a:endParaRPr lang="en-US" sz="3000" dirty="0">
              <a:solidFill>
                <a:srgbClr val="BDDBDD"/>
              </a:solidFill>
              <a:latin typeface="Open Sans Bold"/>
            </a:endParaRP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BDDBDD"/>
                </a:solidFill>
                <a:latin typeface="Open Sans Bold"/>
              </a:rPr>
              <a:t>TBT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FC212DB-35AA-5B15-195C-47FA77600FBB}"/>
              </a:ext>
            </a:extLst>
          </p:cNvPr>
          <p:cNvGrpSpPr/>
          <p:nvPr/>
        </p:nvGrpSpPr>
        <p:grpSpPr>
          <a:xfrm>
            <a:off x="0" y="8642119"/>
            <a:ext cx="10346729" cy="1682981"/>
            <a:chOff x="-2" y="8967202"/>
            <a:chExt cx="10346729" cy="1682981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4608F5F7-6864-BCC1-5BF9-77AD48729E37}"/>
                </a:ext>
              </a:extLst>
            </p:cNvPr>
            <p:cNvGrpSpPr/>
            <p:nvPr/>
          </p:nvGrpSpPr>
          <p:grpSpPr>
            <a:xfrm>
              <a:off x="-2" y="8967202"/>
              <a:ext cx="10346729" cy="1682981"/>
              <a:chOff x="0" y="0"/>
              <a:chExt cx="2780955" cy="443254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45AEE0BD-0B9C-7949-5F5C-CB07D468B827}"/>
                  </a:ext>
                </a:extLst>
              </p:cNvPr>
              <p:cNvSpPr/>
              <p:nvPr/>
            </p:nvSpPr>
            <p:spPr>
              <a:xfrm>
                <a:off x="0" y="0"/>
                <a:ext cx="2780955" cy="443254"/>
              </a:xfrm>
              <a:custGeom>
                <a:avLst/>
                <a:gdLst/>
                <a:ahLst/>
                <a:cxnLst/>
                <a:rect l="l" t="t" r="r" b="b"/>
                <a:pathLst>
                  <a:path w="2780955" h="443254">
                    <a:moveTo>
                      <a:pt x="0" y="0"/>
                    </a:moveTo>
                    <a:lnTo>
                      <a:pt x="2780955" y="0"/>
                    </a:lnTo>
                    <a:lnTo>
                      <a:pt x="2780955" y="443254"/>
                    </a:lnTo>
                    <a:lnTo>
                      <a:pt x="0" y="443254"/>
                    </a:lnTo>
                    <a:close/>
                  </a:path>
                </a:pathLst>
              </a:custGeom>
              <a:solidFill>
                <a:srgbClr val="1E6EAB"/>
              </a:solidFill>
            </p:spPr>
          </p:sp>
          <p:sp>
            <p:nvSpPr>
              <p:cNvPr id="12" name="TextBox 7">
                <a:extLst>
                  <a:ext uri="{FF2B5EF4-FFF2-40B4-BE49-F238E27FC236}">
                    <a16:creationId xmlns:a16="http://schemas.microsoft.com/office/drawing/2014/main" id="{2F44E615-FFEA-1B0D-A399-57C96E786D7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780955" cy="490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11"/>
                  </a:lnSpc>
                </a:pPr>
                <a:endParaRPr/>
              </a:p>
            </p:txBody>
          </p:sp>
        </p:grp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DE486AD3-8C99-4882-B36F-41F0C7571776}"/>
                </a:ext>
              </a:extLst>
            </p:cNvPr>
            <p:cNvSpPr/>
            <p:nvPr/>
          </p:nvSpPr>
          <p:spPr>
            <a:xfrm>
              <a:off x="3390900" y="9446658"/>
              <a:ext cx="6478146" cy="840342"/>
            </a:xfrm>
            <a:custGeom>
              <a:avLst/>
              <a:gdLst/>
              <a:ahLst/>
              <a:cxnLst/>
              <a:rect l="l" t="t" r="r" b="b"/>
              <a:pathLst>
                <a:path w="7174048" h="945198">
                  <a:moveTo>
                    <a:pt x="0" y="0"/>
                  </a:moveTo>
                  <a:lnTo>
                    <a:pt x="7174048" y="0"/>
                  </a:lnTo>
                  <a:lnTo>
                    <a:pt x="7174048" y="945198"/>
                  </a:lnTo>
                  <a:lnTo>
                    <a:pt x="0" y="94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119" t="-910" r="-7674" b="-910"/>
              </a:stretch>
            </a:blipFill>
          </p:spPr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2009A204-F695-D34C-9E70-15AFFA518009}"/>
                </a:ext>
              </a:extLst>
            </p:cNvPr>
            <p:cNvSpPr/>
            <p:nvPr/>
          </p:nvSpPr>
          <p:spPr>
            <a:xfrm>
              <a:off x="113294" y="9433121"/>
              <a:ext cx="1067806" cy="682951"/>
            </a:xfrm>
            <a:custGeom>
              <a:avLst/>
              <a:gdLst/>
              <a:ahLst/>
              <a:cxnLst/>
              <a:rect l="l" t="t" r="r" b="b"/>
              <a:pathLst>
                <a:path w="1067806" h="682951">
                  <a:moveTo>
                    <a:pt x="0" y="0"/>
                  </a:moveTo>
                  <a:lnTo>
                    <a:pt x="1067806" y="0"/>
                  </a:lnTo>
                  <a:lnTo>
                    <a:pt x="1067806" y="682950"/>
                  </a:lnTo>
                  <a:lnTo>
                    <a:pt x="0" y="682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3D688259-8D65-57A0-68A3-D04FF855DD65}"/>
                </a:ext>
              </a:extLst>
            </p:cNvPr>
            <p:cNvSpPr/>
            <p:nvPr/>
          </p:nvSpPr>
          <p:spPr>
            <a:xfrm>
              <a:off x="2268202" y="9573886"/>
              <a:ext cx="1085816" cy="469615"/>
            </a:xfrm>
            <a:custGeom>
              <a:avLst/>
              <a:gdLst/>
              <a:ahLst/>
              <a:cxnLst/>
              <a:rect l="l" t="t" r="r" b="b"/>
              <a:pathLst>
                <a:path w="1085816" h="469615">
                  <a:moveTo>
                    <a:pt x="0" y="0"/>
                  </a:moveTo>
                  <a:lnTo>
                    <a:pt x="1085816" y="0"/>
                  </a:lnTo>
                  <a:lnTo>
                    <a:pt x="1085816" y="469615"/>
                  </a:lnTo>
                  <a:lnTo>
                    <a:pt x="0" y="469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14CA8940-1038-F150-B92D-4E3B6F6EEA56}"/>
                </a:ext>
              </a:extLst>
            </p:cNvPr>
            <p:cNvSpPr txBox="1"/>
            <p:nvPr/>
          </p:nvSpPr>
          <p:spPr>
            <a:xfrm>
              <a:off x="3575763" y="9239013"/>
              <a:ext cx="1285012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9B9F9DDE-6026-253A-4F90-27E1DFCB6408}"/>
                </a:ext>
              </a:extLst>
            </p:cNvPr>
            <p:cNvSpPr txBox="1"/>
            <p:nvPr/>
          </p:nvSpPr>
          <p:spPr>
            <a:xfrm>
              <a:off x="2034180" y="9239013"/>
              <a:ext cx="1585320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FFFFFF"/>
                  </a:solidFill>
                  <a:latin typeface="Garet"/>
                </a:rPr>
                <a:t>Co-</a:t>
              </a: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organização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AC538CDA-75F5-72CC-8492-D5ED5F666A21}"/>
                </a:ext>
              </a:extLst>
            </p:cNvPr>
            <p:cNvSpPr txBox="1"/>
            <p:nvPr/>
          </p:nvSpPr>
          <p:spPr>
            <a:xfrm>
              <a:off x="723900" y="9239013"/>
              <a:ext cx="749897" cy="207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en-US" sz="1200" dirty="0" err="1">
                  <a:solidFill>
                    <a:srgbClr val="FFFFFF"/>
                  </a:solidFill>
                  <a:latin typeface="Garet"/>
                </a:rPr>
                <a:t>Apoio</a:t>
              </a:r>
              <a:endParaRPr lang="en-US" sz="1200" dirty="0">
                <a:solidFill>
                  <a:srgbClr val="FFFFFF"/>
                </a:solidFill>
                <a:latin typeface="Garet"/>
              </a:endParaRP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53365619-3679-90AE-923D-88A8D9D6D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545" y="9500301"/>
              <a:ext cx="1003755" cy="5646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187</Words>
  <Application>Microsoft Office PowerPoint</Application>
  <PresentationFormat>Personalizar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6" baseType="lpstr">
      <vt:lpstr>Open Sans Extra Bold</vt:lpstr>
      <vt:lpstr>Arial</vt:lpstr>
      <vt:lpstr>Clab Personal Use Bold</vt:lpstr>
      <vt:lpstr>Squartiqa Light</vt:lpstr>
      <vt:lpstr>Clab Personal Use</vt:lpstr>
      <vt:lpstr>Garet</vt:lpstr>
      <vt:lpstr>Calibri</vt:lpstr>
      <vt:lpstr>Open Sans Bold</vt:lpstr>
      <vt:lpstr>Squartiqa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IP_NCC_Agrifutura_Pescado_Kit</dc:title>
  <dc:creator>Instituto de Pesca</dc:creator>
  <cp:lastModifiedBy>Gabriela Isabel Da Silva De Souza</cp:lastModifiedBy>
  <cp:revision>10</cp:revision>
  <dcterms:created xsi:type="dcterms:W3CDTF">2006-08-16T00:00:00Z</dcterms:created>
  <dcterms:modified xsi:type="dcterms:W3CDTF">2024-05-16T14:32:38Z</dcterms:modified>
  <dc:identifier>DAF_mWHBlOQ</dc:identifier>
</cp:coreProperties>
</file>